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4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812566"/>
              </p:ext>
            </p:extLst>
          </p:nvPr>
        </p:nvGraphicFramePr>
        <p:xfrm>
          <a:off x="838200" y="2085531"/>
          <a:ext cx="5790565" cy="896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750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355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250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Total: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1355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8</cp:revision>
  <dcterms:created xsi:type="dcterms:W3CDTF">2015-10-26T13:50:40Z</dcterms:created>
  <dcterms:modified xsi:type="dcterms:W3CDTF">2015-12-11T05:14:57Z</dcterms:modified>
</cp:coreProperties>
</file>