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7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60027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70882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64252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67101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57934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137712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63395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458913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106756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34839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971781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04ABB-59C7-4096-AFAD-B8FC93A4FA2B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51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We provide support for the following </a:t>
            </a:r>
            <a:r>
              <a:rPr lang="en-US" smtClean="0"/>
              <a:t>products:</a:t>
            </a:r>
            <a:endParaRPr lang="ru-RU"/>
          </a:p>
          <a:p>
            <a:pPr marL="514350" lvl="0" indent="-514350">
              <a:buFont typeface="+mj-lt"/>
              <a:buAutoNum type="arabicPeriod"/>
            </a:pPr>
            <a:r>
              <a:rPr lang="en-US" smtClean="0"/>
              <a:t>LG Nexus 5</a:t>
            </a:r>
            <a:endParaRPr lang="ru-RU"/>
          </a:p>
          <a:p>
            <a:pPr marL="514350" lvl="0" indent="-514350">
              <a:buFont typeface="+mj-lt"/>
              <a:buAutoNum type="arabicPeriod"/>
            </a:pPr>
            <a:r>
              <a:rPr lang="en-US" smtClean="0"/>
              <a:t>Nokia Lumia 5801</a:t>
            </a:r>
            <a:endParaRPr lang="ru-RU"/>
          </a:p>
          <a:p>
            <a:pPr marL="514350" lvl="0" indent="-514350">
              <a:buFont typeface="+mj-lt"/>
              <a:buAutoNum type="arabicPeriod"/>
            </a:pPr>
            <a:r>
              <a:rPr lang="en-US" smtClean="0"/>
              <a:t>Huawie Mate S</a:t>
            </a:r>
            <a:endParaRPr lang="ru-RU"/>
          </a:p>
          <a:p>
            <a:pPr marL="514350" lvl="0" indent="-514350">
              <a:buFont typeface="+mj-lt"/>
              <a:buAutoNum type="arabicPeriod"/>
            </a:pPr>
            <a:r>
              <a:rPr lang="en-US" smtClean="0"/>
              <a:t>Moto Style</a:t>
            </a:r>
            <a:endParaRPr lang="ru-RU"/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31665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5.08.28"/>
  <p:tag name="AS_TITLE" val="Aspose.Slides for .NET 2.0"/>
  <p:tag name="AS_VERSION" val="15.7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>
  <Template/>
  <Manager/>
  <Company/>
  <PresentationFormat>Widescreen</PresentationFormat>
  <SharedDoc>0</SharedDoc>
  <Application>Aspose.Slides for .NET</Application>
  <AppVersion>15.0700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Иван</dc:creator>
  <cp:lastModifiedBy>Muhammad Atir</cp:lastModifiedBy>
  <cp:revision>3</cp:revision>
  <dcterms:created xsi:type="dcterms:W3CDTF">2015-10-26T13:59:28Z</dcterms:created>
  <dcterms:modified xsi:type="dcterms:W3CDTF">2015-12-11T05:19:18Z</dcterms:modified>
</cp:coreProperties>
</file>