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Total Order Price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30"/>
      <c:rotY/>
      <c:rAngAx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</c:v>
                </c:pt>
              </c:strCache>
            </c:strRef>
          </c:tx>
          <c:dLbls>
            <c:delete val="1"/>
          </c:dLbls>
          <c:cat>
            <c:strLit>
              <c:ptCount val="3"/>
              <c:pt idx="0">
                <c:v>Usman Aziz</c:v>
              </c:pt>
              <c:pt idx="1">
                <c:v>Atir Tahir</c:v>
              </c:pt>
              <c:pt idx="2">
                <c:v>Dawood Khan</c:v>
              </c:pt>
            </c:strLit>
          </c:cat>
          <c:val>
            <c:numLit>
              <c:formatCode>General</c:formatCode>
              <c:ptCount val="3"/>
              <c:pt idx="0">
                <c:v>1105</c:v>
              </c:pt>
              <c:pt idx="1">
                <c:v>250</c:v>
              </c:pt>
              <c:pt idx="2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5786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259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06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7025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356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6414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403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9077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8032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7545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004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50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502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Custom</PresentationFormat>
  <TotalTime>3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USMAN</cp:lastModifiedBy>
  <cp:revision>6</cp:revision>
  <dcterms:created xsi:type="dcterms:W3CDTF">2015-10-26T14:00:13Z</dcterms:created>
  <dcterms:modified xsi:type="dcterms:W3CDTF">2015-11-21T15:44:23Z</dcterms:modified>
</cp:coreProperties>
</file>