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Order Quantity by Quarters</a:t>
            </a:r>
            <a:r>
              <a:rPr lang="en-US" sz="1000" dirty="0" smtClean="0"/>
              <a:t>&lt;&lt;foreach [in </a:t>
            </a:r>
            <a:r>
              <a:rPr lang="en-US" sz="1000" dirty="0" err="1" smtClean="0"/>
              <a:t>ds.orders</a:t>
            </a:r>
            <a:endParaRPr lang="en-US" sz="1000" dirty="0" smtClean="0"/>
          </a:p>
          <a:p>
            <a:pPr>
              <a:defRPr/>
            </a:pPr>
            <a:r>
              <a:rPr lang="en-US" sz="1000" dirty="0" smtClean="0"/>
              <a:t>.Where(c =&gt; </a:t>
            </a:r>
            <a:r>
              <a:rPr lang="en-US" sz="1000" dirty="0" err="1" smtClean="0"/>
              <a:t>c.OrderDate.Value.Date.Year</a:t>
            </a:r>
            <a:r>
              <a:rPr lang="en-US" sz="1000" dirty="0" smtClean="0"/>
              <a:t> == 2015)</a:t>
            </a:r>
          </a:p>
          <a:p>
            <a:pPr>
              <a:defRPr/>
            </a:pPr>
            <a:r>
              <a:rPr lang="en-US" sz="1000" dirty="0" smtClean="0"/>
              <a:t>.</a:t>
            </a:r>
            <a:r>
              <a:rPr lang="en-US" sz="1000" dirty="0" err="1" smtClean="0"/>
              <a:t>GroupBy</a:t>
            </a:r>
            <a:r>
              <a:rPr lang="en-US" sz="1000" dirty="0" smtClean="0"/>
              <a:t>(c =&gt; </a:t>
            </a:r>
            <a:r>
              <a:rPr lang="en-US" sz="1000" smtClean="0"/>
              <a:t>c.Customers)</a:t>
            </a:r>
            <a:endParaRPr lang="en-US" sz="1000" dirty="0" smtClean="0"/>
          </a:p>
          <a:p>
            <a:pPr>
              <a:defRPr/>
            </a:pPr>
            <a:r>
              <a:rPr lang="en-US" sz="1000" dirty="0" smtClean="0"/>
              <a:t>.</a:t>
            </a:r>
            <a:r>
              <a:rPr lang="en-US" sz="1000" dirty="0" err="1" smtClean="0"/>
              <a:t>OrderBy</a:t>
            </a:r>
            <a:r>
              <a:rPr lang="en-US" sz="1000" dirty="0" smtClean="0"/>
              <a:t>(g =&gt; </a:t>
            </a:r>
            <a:r>
              <a:rPr lang="en-US" sz="1000" dirty="0" err="1" smtClean="0"/>
              <a:t>g.Key.CustomerName</a:t>
            </a:r>
            <a:r>
              <a:rPr lang="en-US" sz="1000" dirty="0" smtClean="0"/>
              <a:t>)]&gt;&gt;&lt;&lt;x [</a:t>
            </a:r>
            <a:r>
              <a:rPr lang="en-US" sz="1000" dirty="0" err="1" smtClean="0"/>
              <a:t>Key.CustomerName</a:t>
            </a:r>
            <a:r>
              <a:rPr lang="en-US" sz="1000" dirty="0" smtClean="0"/>
              <a:t>]&gt;&gt;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Quarter&lt;&lt;y [Where(c =&gt; c.OrderDate.Value.Date.Month &gt;= 1 &amp;&amp; c.OrderDate.Value.Date.Month &lt;= 3).Sum(c =&gt; c.ProductOrders.Sum(d=&gt;d.ProductQuantity))]&gt;&gt;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Quarter&lt;&lt;y [Where(c =&gt; c.OrderDate.Value.Date.Month &gt;= 4 &amp;&amp; c.OrderDate.Value.Date.Month &lt;= 6).Sum(c =&gt; c.ProductOrders.Sum(d=&gt;d.ProductQuantity))]&gt;&gt;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Quarter&lt;&lt;y [Where(c =&gt; c.OrderDate.Value.Date.Month &gt;= 7 &amp;&amp; c.OrderDate.Value.Date.Month &lt;= 9).Sum(c =&gt; c.ProductOrders.Sum(d=&gt;d.ProductQuantity))]&gt;&gt;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 Quarter&lt;&lt;y [Where(c =&gt; c.OrderDate.Value.Date.Month &gt;= 10 &amp;&amp; c.OrderDate.Value.Date.Month &lt;= 12).Sum(c =&gt; c.ProductOrders.Sum(d=&gt;d.ProductQuantity))]&gt;&gt;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43739232"/>
        <c:axId val="-243735968"/>
      </c:barChart>
      <c:catAx>
        <c:axId val="-24373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43735968"/>
        <c:crosses val="autoZero"/>
        <c:auto val="1"/>
        <c:lblAlgn val="ctr"/>
        <c:lblOffset val="100"/>
        <c:noMultiLvlLbl val="0"/>
      </c:catAx>
      <c:valAx>
        <c:axId val="-24373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4373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0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0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1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0176-71FB-4F6F-A1FB-22F7BDD3D61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968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34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9</cp:revision>
  <dcterms:created xsi:type="dcterms:W3CDTF">2015-10-26T13:37:18Z</dcterms:created>
  <dcterms:modified xsi:type="dcterms:W3CDTF">2015-12-11T05:12:58Z</dcterms:modified>
</cp:coreProperties>
</file>