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0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7FB6-360A-4CEA-8566-41108113491F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FE5F-F968-4722-AD44-3538A97F2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 </a:t>
            </a: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</a:t>
            </a:r>
            <a:r>
              <a:rPr lang="en-US"/>
              <a:t>in </a:t>
            </a:r>
            <a:r>
              <a:rPr lang="en-US" smtClean="0"/>
              <a:t>product]&gt;&gt;&lt;&lt;[</a:t>
            </a:r>
            <a:r>
              <a:rPr lang="en-US" dirty="0" err="1"/>
              <a:t>IndexOf</a:t>
            </a:r>
            <a:r>
              <a:rPr lang="en-US" dirty="0"/>
              <a:t>() != 0 ? “, ” : </a:t>
            </a:r>
            <a:r>
              <a:rPr lang="en-US" dirty="0" smtClean="0"/>
              <a:t>“”]&gt;&gt;&lt;&lt;[ProductName</a:t>
            </a:r>
            <a:r>
              <a:rPr lang="en-US" dirty="0"/>
              <a:t>]&gt;&gt;&lt;&lt;/foreach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8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2015-10-26T13:44:02Z</dcterms:created>
  <dcterms:modified xsi:type="dcterms:W3CDTF">2015-12-11T05:13:15Z</dcterms:modified>
</cp:coreProperties>
</file>