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25" d="100"/>
          <a:sy n="125" d="100"/>
        </p:scale>
        <p:origin x="-636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4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3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09894"/>
              </p:ext>
            </p:extLst>
          </p:nvPr>
        </p:nvGraphicFramePr>
        <p:xfrm>
          <a:off x="838200" y="1915411"/>
          <a:ext cx="5790565" cy="1068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[o in orders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.Where(c =&gt; </a:t>
                      </a:r>
                      <a:r>
                        <a:rPr lang="en-US" sz="1100" dirty="0" err="1" smtClean="0">
                          <a:effectLst/>
                        </a:rPr>
                        <a:t>c.OrderDate.Value.Date.Year</a:t>
                      </a:r>
                      <a:r>
                        <a:rPr lang="en-US" sz="1100" dirty="0" smtClean="0">
                          <a:effectLst/>
                        </a:rPr>
                        <a:t> == 2015)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.</a:t>
                      </a:r>
                      <a:r>
                        <a:rPr lang="en-US" sz="1100" dirty="0" err="1" smtClean="0">
                          <a:effectLst/>
                        </a:rPr>
                        <a:t>GroupBy</a:t>
                      </a:r>
                      <a:r>
                        <a:rPr lang="en-US" sz="1100" dirty="0" smtClean="0">
                          <a:effectLst/>
                        </a:rPr>
                        <a:t>(c =&gt; </a:t>
                      </a:r>
                      <a:r>
                        <a:rPr lang="en-US" sz="1100" smtClean="0">
                          <a:effectLst/>
                        </a:rPr>
                        <a:t>c.Customers)</a:t>
                      </a:r>
                      <a:endParaRPr lang="en-US" sz="1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.</a:t>
                      </a:r>
                      <a:r>
                        <a:rPr lang="en-US" sz="1100" dirty="0" err="1" smtClean="0">
                          <a:effectLst/>
                        </a:rPr>
                        <a:t>OrderBy</a:t>
                      </a:r>
                      <a:r>
                        <a:rPr lang="en-US" sz="1100" dirty="0" smtClean="0">
                          <a:effectLst/>
                        </a:rPr>
                        <a:t>(g =&gt; </a:t>
                      </a:r>
                      <a:r>
                        <a:rPr lang="en-US" sz="1100" dirty="0" err="1" smtClean="0">
                          <a:effectLst/>
                        </a:rPr>
                        <a:t>g.Key.CustomerName</a:t>
                      </a:r>
                      <a:r>
                        <a:rPr lang="en-US" sz="1100" dirty="0" smtClean="0">
                          <a:effectLst/>
                        </a:rPr>
                        <a:t>)]&gt;&gt;&lt;&lt;[</a:t>
                      </a:r>
                      <a:r>
                        <a:rPr lang="en-US" sz="1100" dirty="0" err="1" smtClean="0">
                          <a:effectLst/>
                        </a:rPr>
                        <a:t>Key.CustomerName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o.Sum</a:t>
                      </a:r>
                      <a:r>
                        <a:rPr lang="en-US" sz="1100" dirty="0" smtClean="0">
                          <a:effectLst/>
                        </a:rPr>
                        <a:t>(c =&gt; </a:t>
                      </a:r>
                      <a:r>
                        <a:rPr lang="en-US" sz="1100" dirty="0" err="1" smtClean="0">
                          <a:effectLst/>
                        </a:rPr>
                        <a:t>c.ProductOrders.Sum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4</cp:revision>
  <dcterms:created xsi:type="dcterms:W3CDTF">2015-10-26T13:49:01Z</dcterms:created>
  <dcterms:modified xsi:type="dcterms:W3CDTF">2015-12-11T05:14:28Z</dcterms:modified>
</cp:coreProperties>
</file>