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</a:t>
            </a:r>
            <a:endParaRPr lang="ru-RU"/>
          </a:p>
          <a:p>
            <a:pPr lvl="0"/>
            <a:r>
              <a:rPr lang="en-US" smtClean="0"/>
              <a:t>Lenovo G50</a:t>
            </a:r>
            <a:endParaRPr lang="ru-RU"/>
          </a:p>
          <a:p>
            <a:pPr lvl="0"/>
            <a:r>
              <a:rPr lang="en-US" smtClean="0"/>
              <a:t>Pavilion G6</a:t>
            </a:r>
            <a:endParaRPr lang="ru-RU"/>
          </a:p>
          <a:p>
            <a:pPr lvl="0"/>
            <a:r>
              <a:rPr lang="en-US" smtClean="0"/>
              <a:t>Nexus 5</a:t>
            </a:r>
            <a:endParaRPr lang="ru-RU"/>
          </a:p>
          <a:p>
            <a:pPr lvl="0"/>
            <a:r>
              <a:rPr lang="en-US" smtClean="0"/>
              <a:t>Lenovo 12</a:t>
            </a:r>
            <a:endParaRPr lang="ru-RU"/>
          </a:p>
          <a:p>
            <a:pPr lvl="0"/>
            <a:r>
              <a:rPr lang="en-US" smtClean="0"/>
              <a:t>www 5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4</cp:revision>
  <dcterms:created xsi:type="dcterms:W3CDTF">2015-10-26T13:36:31Z</dcterms:created>
  <dcterms:modified xsi:type="dcterms:W3CDTF">2015-11-16T12:42:08Z</dcterms:modified>
</cp:coreProperties>
</file>