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12478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07502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061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90669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0616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5805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930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238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261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6191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3066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7A3-AC61-42F8-8A15-93C83399576B}" type="datetimeFigureOut">
              <a:rPr lang="ru-RU" smtClean="0"/>
              <a:t>29.01.2016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E9602-D87A-43B7-AD82-0755440CF0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NOTE: There is no way to use images inside a foreach tag in PowerPoint.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Usman Aziz</a:t>
            </a:r>
            <a:endParaRPr lang="ru-RU"/>
          </a:p>
          <a:p>
            <a:pPr marL="0" indent="0">
              <a:buNone/>
            </a:pPr>
            <a:r>
              <a:rPr lang="en-US" b="1" smtClean="0"/>
              <a:t>Atir Tahir</a:t>
            </a:r>
            <a:endParaRPr lang="ru-RU"/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1700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5.08.28"/>
  <p:tag name="AS_TITLE" val="Aspose.Slides for .NET 2.0"/>
  <p:tag name="AS_VERSION" val="15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>
  <Template/>
  <Manager/>
  <Company/>
  <PresentationFormat>Widescreen</PresentationFormat>
  <SharedDoc>0</SharedDoc>
  <Application>Aspose.Slides for .NET</Application>
  <AppVersion>15.0700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NOTE: There is no way to use images inside a foreach tag in PowerPoint.</dc:title>
  <dc:creator>Иван</dc:creator>
  <cp:lastModifiedBy>Muhammad Atir</cp:lastModifiedBy>
  <cp:revision>3</cp:revision>
  <dcterms:created xsi:type="dcterms:W3CDTF">2015-10-26T13:40:52Z</dcterms:created>
  <dcterms:modified xsi:type="dcterms:W3CDTF">2016-01-28T19:02:26Z</dcterms:modified>
</cp:coreProperties>
</file>