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8864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8475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6267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4476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2400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35918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5334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3534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14759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044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4789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FF48-7748-4CA8-8BD5-619604FD417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8286"/>
              </p:ext>
            </p:extLst>
          </p:nvPr>
        </p:nvGraphicFramePr>
        <p:xfrm>
          <a:off x="838200" y="1915411"/>
          <a:ext cx="5790565" cy="538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Customer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Order Price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Atir Tahir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800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Usman Aziz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1200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300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3</cp:revision>
  <dcterms:created xsi:type="dcterms:W3CDTF">2015-10-26T13:49:01Z</dcterms:created>
  <dcterms:modified xsi:type="dcterms:W3CDTF">2015-11-19T06:34:09Z</dcterms:modified>
</cp:coreProperties>
</file>