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49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348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5544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89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25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611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003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5824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5810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73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5952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1CE4-3C8E-472F-87F5-B90AC80782C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66842"/>
              </p:ext>
            </p:extLst>
          </p:nvPr>
        </p:nvGraphicFramePr>
        <p:xfrm>
          <a:off x="838200" y="2080898"/>
          <a:ext cx="5790565" cy="717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1200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800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Total: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2000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28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2015-10-26T13:51:33Z</dcterms:created>
  <dcterms:modified xsi:type="dcterms:W3CDTF">2015-11-16T13:11:50Z</dcterms:modified>
</cp:coreProperties>
</file>