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95" d="100"/>
          <a:sy n="95" d="100"/>
        </p:scale>
        <p:origin x="-148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1679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0832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18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44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8256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2895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96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9250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7856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361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9631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5444-545C-49B6-920E-79B8CBAAFB5D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96201"/>
              </p:ext>
            </p:extLst>
          </p:nvPr>
        </p:nvGraphicFramePr>
        <p:xfrm>
          <a:off x="838200" y="1933409"/>
          <a:ext cx="5790565" cy="1614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Customer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 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1200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0" i="1" smtClean="0"/>
                        <a:t>  </a:t>
                      </a:r>
                      <a:r>
                        <a:rPr lang="en-US" sz="1100" b="0" i="1" smtClean="0"/>
                        <a:t>Lenovo G50</a:t>
                      </a:r>
                      <a:endParaRPr lang="ru-RU" sz="1100" b="0" i="1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480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0" i="1" smtClean="0"/>
                        <a:t>  </a:t>
                      </a:r>
                      <a:r>
                        <a:rPr lang="en-US" sz="1100" b="0" i="1" smtClean="0"/>
                        <a:t>Pavilion G6</a:t>
                      </a:r>
                      <a:endParaRPr lang="ru-RU" sz="1100" b="0" i="1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400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0" i="1" smtClean="0"/>
                        <a:t>  </a:t>
                      </a:r>
                      <a:r>
                        <a:rPr lang="en-US" sz="1100" b="0" i="1" smtClean="0"/>
                        <a:t>Nexus 5</a:t>
                      </a:r>
                      <a:endParaRPr lang="ru-RU" sz="1100" b="0" i="1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320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Atir Tahir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800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0" i="1" smtClean="0"/>
                        <a:t>  </a:t>
                      </a:r>
                      <a:r>
                        <a:rPr lang="en-US" sz="1100" b="0" i="1" smtClean="0"/>
                        <a:t>Lenovo 12</a:t>
                      </a:r>
                      <a:endParaRPr lang="ru-RU" sz="1100" b="0" i="1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480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0" i="1" smtClean="0"/>
                        <a:t>  </a:t>
                      </a:r>
                      <a:r>
                        <a:rPr lang="en-US" sz="1100" b="0" i="1" smtClean="0"/>
                        <a:t>www 5</a:t>
                      </a:r>
                      <a:endParaRPr lang="ru-RU" sz="1100" b="0" i="1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320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Total: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2000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6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3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2015-10-26T13:52:13Z</dcterms:created>
  <dcterms:modified xsi:type="dcterms:W3CDTF">2015-11-16T13:24:02Z</dcterms:modified>
</cp:coreProperties>
</file>