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</a:t>
            </a:r>
            <a:r>
              <a:rPr lang="en-US" smtClean="0"/>
              <a:t>Order Price</a:t>
            </a:r>
          </a:p>
        </c:rich>
      </c:tx>
      <c:overlay val="0"/>
      <c:spPr>
        <a:noFill/>
        <a:ln>
          <a:noFill/>
        </a:ln>
      </c:spPr>
      <c:txPr>
        <a:bodyPr rot="0" spcFirstLastPara="1" vertOverflow="ellipsis" vert="horz" wrap="square" anchor="ctr" anchorCtr="1"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/>
      <c:rAngAx val="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Price</c:v>
                </c:pt>
              </c:strCache>
            </c:strRef>
          </c:tx>
          <c:dLbls>
            <c:delete val="1"/>
          </c:dLbls>
          <c:cat>
            <c:strLit>
              <c:ptCount val="2"/>
              <c:pt idx="0">
                <c:v>Usman Aziz</c:v>
              </c:pt>
              <c:pt idx="1">
                <c:v>Atir Tahir</c:v>
              </c:pt>
            </c:strLit>
          </c:cat>
          <c:val>
            <c:numLit>
              <c:formatCode>General</c:formatCode>
              <c:ptCount val="2"/>
              <c:pt idx="0">
                <c:v>1200</c:v>
              </c:pt>
              <c:pt idx="1">
                <c:v>800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rot="0" spcFirstLastPara="1" vertOverflow="ellipsis" vert="horz" wrap="square" anchor="ctr" anchorCtr="1"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5786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2259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93906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7025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8356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64146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4403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89077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8032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7545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0044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AC84-20B8-4C85-9BF7-62168D8F461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6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1723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85027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TotalTime>2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2</cp:revision>
  <dcterms:created xsi:type="dcterms:W3CDTF">2015-10-26T14:00:13Z</dcterms:created>
  <dcterms:modified xsi:type="dcterms:W3CDTF">2015-11-16T13:31:20Z</dcterms:modified>
</cp:coreProperties>
</file>