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/>
            </a:pPr>
            <a:r>
              <a:rPr lang="en-US" smtClean="0"/>
              <a:t>Orders Prices by Months</a:t>
            </a:r>
          </a:p>
        </c:rich>
      </c:tx>
      <c:overlay val="0"/>
      <c:spPr>
        <a:noFill/>
        <a:ln>
          <a:noFill/>
        </a:ln>
      </c:spPr>
      <c:txPr>
        <a:bodyPr rot="0" spcFirstLastPara="1" vertOverflow="ellipsis" vert="horz" wrap="square" anchor="ctr" anchorCtr="1"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orders by months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</c:spPr>
          <c:invertIfNegative val="0"/>
          <c:xVal>
            <c:numLit>
              <c:formatCode>General</c:formatCode>
              <c:ptCount val="3"/>
              <c:pt idx="0">
                <c:v>5</c:v>
              </c:pt>
              <c:pt idx="1">
                <c:v>11</c:v>
              </c:pt>
              <c:pt idx="2">
                <c:v>3</c:v>
              </c:pt>
            </c:numLit>
          </c:xVal>
          <c:yVal>
            <c:numLit>
              <c:formatCode>General</c:formatCode>
              <c:ptCount val="3"/>
              <c:pt idx="0">
                <c:v>750</c:v>
              </c:pt>
              <c:pt idx="1">
                <c:v>355</c:v>
              </c:pt>
              <c:pt idx="2">
                <c:v>250</c:v>
              </c:pt>
            </c:numLit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1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bubbleScale/>
        <c:showNegBubbles val="0"/>
        <c:axId val="-1812513040"/>
        <c:axId val="-1812512496"/>
      </c:bubbleChart>
      <c:valAx>
        <c:axId val="-1812513040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</c:spPr>
        <c:txPr>
          <a:bodyPr rot="-60000000" spcFirstLastPara="1" vertOverflow="ellipsis" vert="horz" wrap="square" anchor="ctr" anchorCtr="1"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12512496"/>
        <c:crosses val="autoZero"/>
        <c:crossBetween val="midCat"/>
      </c:valAx>
      <c:valAx>
        <c:axId val="-1812512496"/>
        <c:scaling>
          <c:orientation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</c:spPr>
        <c:txPr>
          <a:bodyPr rot="-60000000" spcFirstLastPara="1" vertOverflow="ellipsis" vert="horz" wrap="square" anchor="ctr" anchorCtr="1"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12513040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63021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346465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44548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36850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374208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324312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051224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71698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4881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864172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940477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80BF9-78E3-4681-A56C-E36D53DC49C6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C07EC-0B9B-49E0-BB88-4243F9136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9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5005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259701282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5.08.28"/>
  <p:tag name="AS_TITLE" val="Aspose.Slides for .NET 2.0"/>
  <p:tag name="AS_VERSION" val="15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>
  <Template/>
  <Manager/>
  <Company/>
  <PresentationFormat>Widescreen</PresentationFormat>
  <TotalTime>2</TotalTime>
  <SharedDoc>0</SharedDoc>
  <Application>Aspose.Slides for .NET</Application>
  <AppVersion>15.0700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Иван</dc:creator>
  <cp:lastModifiedBy>Muhammad Atir</cp:lastModifiedBy>
  <cp:revision>8</cp:revision>
  <dcterms:created xsi:type="dcterms:W3CDTF">2015-10-26T13:35:08Z</dcterms:created>
  <dcterms:modified xsi:type="dcterms:W3CDTF">2015-11-26T05:38:49Z</dcterms:modified>
</cp:coreProperties>
</file>