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0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4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8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2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6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7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9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5444-545C-49B6-920E-79B8CBAAFB5D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2C4A-AF3A-4766-A5C0-FF65256F4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714258"/>
              </p:ext>
            </p:extLst>
          </p:nvPr>
        </p:nvGraphicFramePr>
        <p:xfrm>
          <a:off x="838200" y="1933409"/>
          <a:ext cx="5790565" cy="1427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 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[c in customers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    ]&gt;&gt;&lt;&lt;[</a:t>
                      </a:r>
                      <a:r>
                        <a:rPr lang="en-US" sz="1100" dirty="0" err="1" smtClean="0">
                          <a:effectLst/>
                        </a:rPr>
                        <a:t>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c.Orders.Sum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x.ProductOrders.Sum</a:t>
                      </a:r>
                      <a:r>
                        <a:rPr lang="en-US" sz="1100" dirty="0" smtClean="0">
                          <a:effectLst/>
                        </a:rPr>
                        <a:t>(y=&gt;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dirty="0" smtClean="0">
                          <a:effectLst/>
                        </a:rPr>
                        <a:t>))]&gt;&gt;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1" dirty="0" smtClean="0">
                          <a:effectLst/>
                        </a:rPr>
                        <a:t>&lt;&lt;</a:t>
                      </a:r>
                      <a:r>
                        <a:rPr lang="en-US" sz="1100" b="0" i="1" dirty="0" err="1" smtClean="0">
                          <a:effectLst/>
                        </a:rPr>
                        <a:t>foreach</a:t>
                      </a:r>
                      <a:r>
                        <a:rPr lang="en-US" sz="1100" b="0" i="1" dirty="0" smtClean="0">
                          <a:effectLst/>
                        </a:rPr>
                        <a:t>[o in </a:t>
                      </a:r>
                      <a:r>
                        <a:rPr lang="en-US" sz="1100" b="0" i="1" dirty="0" err="1" smtClean="0">
                          <a:effectLst/>
                        </a:rPr>
                        <a:t>c.Orders</a:t>
                      </a:r>
                      <a:r>
                        <a:rPr lang="en-US" sz="1100" b="0" i="1" dirty="0" smtClean="0">
                          <a:effectLst/>
                        </a:rPr>
                        <a:t>]&gt;&gt;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1" dirty="0" smtClean="0">
                          <a:effectLst/>
                        </a:rPr>
                        <a:t>&lt;&lt;</a:t>
                      </a:r>
                      <a:r>
                        <a:rPr lang="en-US" sz="1100" b="0" i="1" dirty="0" err="1" smtClean="0">
                          <a:effectLst/>
                        </a:rPr>
                        <a:t>foreach</a:t>
                      </a:r>
                      <a:r>
                        <a:rPr lang="en-US" sz="1100" b="0" i="1" dirty="0" smtClean="0">
                          <a:effectLst/>
                        </a:rPr>
                        <a:t>[p in </a:t>
                      </a:r>
                      <a:r>
                        <a:rPr lang="en-US" sz="1100" b="0" i="1" dirty="0" err="1" smtClean="0">
                          <a:effectLst/>
                        </a:rPr>
                        <a:t>o.ProductOrders</a:t>
                      </a:r>
                      <a:r>
                        <a:rPr lang="en-US" sz="1100" b="0" i="1" dirty="0" smtClean="0">
                          <a:effectLst/>
                        </a:rPr>
                        <a:t>]&gt;&gt;&lt;&lt;[</a:t>
                      </a:r>
                      <a:r>
                        <a:rPr lang="en-US" sz="1100" b="0" i="1" dirty="0" err="1" smtClean="0">
                          <a:effectLst/>
                        </a:rPr>
                        <a:t>p.Product.ProductName</a:t>
                      </a:r>
                      <a:r>
                        <a:rPr lang="en-US" sz="1100" b="0" i="1" dirty="0" smtClean="0">
                          <a:effectLst/>
                        </a:rPr>
                        <a:t>]&gt;&gt;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p.Product.ProductPrice</a:t>
                      </a:r>
                      <a:r>
                        <a:rPr lang="en-US" sz="1100" dirty="0" smtClean="0">
                          <a:effectLst/>
                        </a:rPr>
                        <a:t>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ds.ProductOrder.Sum</a:t>
                      </a:r>
                      <a:r>
                        <a:rPr lang="en-US" sz="1100" dirty="0" smtClean="0">
                          <a:effectLst/>
                        </a:rPr>
                        <a:t>(y=&gt;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smtClean="0">
                          <a:effectLst/>
                        </a:rPr>
                        <a:t>)]&gt;&gt;</a:t>
                      </a:r>
                      <a:endParaRPr lang="en-US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5</cp:revision>
  <dcterms:created xsi:type="dcterms:W3CDTF">2015-10-26T13:52:13Z</dcterms:created>
  <dcterms:modified xsi:type="dcterms:W3CDTF">2015-12-04T12:03:43Z</dcterms:modified>
</cp:coreProperties>
</file>