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Orders Prices by </a:t>
            </a:r>
            <a:r>
              <a:rPr lang="en-US"/>
              <a:t>Months&lt;&lt;foreach [in </a:t>
            </a:r>
            <a:r>
              <a:rPr lang="en-US" smtClean="0"/>
              <a:t>orders</a:t>
            </a:r>
            <a:endParaRPr lang="en-US"/>
          </a:p>
          <a:p>
            <a:pPr>
              <a:defRPr/>
            </a:pPr>
            <a:r>
              <a:rPr lang="en-US"/>
              <a:t>.GroupBy(c =&gt; </a:t>
            </a:r>
            <a:r>
              <a:rPr lang="en-US" smtClean="0"/>
              <a:t>c.OrderDate.Month</a:t>
            </a:r>
            <a:r>
              <a:rPr lang="en-US"/>
              <a:t>)]&gt;&gt;&lt;&lt;x [Key]&gt;&gt;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Order... text has been truncated due to evaluation version limitation.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-1424596672"/>
        <c:axId val="-1424603744"/>
      </c:bubbleChart>
      <c:valAx>
        <c:axId val="-1424596672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603744"/>
        <c:crosses val="autoZero"/>
        <c:crossBetween val="midCat"/>
      </c:valAx>
      <c:valAx>
        <c:axId val="-1424603744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459667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01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15.7.0.0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7</cp:revision>
  <dcterms:created xsi:type="dcterms:W3CDTF">2015-10-26T13:35:08Z</dcterms:created>
  <dcterms:modified xsi:type="dcterms:W3CDTF">2015-11-19T05:54:15Z</dcterms:modified>
</cp:coreProperties>
</file>