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</a:t>
            </a:r>
            <a:r>
              <a:rPr lang="en-US" smtClean="0"/>
              <a:t>Order Prices </a:t>
            </a:r>
            <a:r>
              <a:rPr lang="en-US"/>
              <a:t>by Months&lt;&lt;foreach [in </a:t>
            </a:r>
            <a:r>
              <a:rPr lang="en-US" smtClean="0"/>
              <a:t>orders</a:t>
            </a:r>
            <a:endParaRPr lang="en-US"/>
          </a:p>
          <a:p>
            <a:pPr>
              <a:defRPr/>
            </a:pPr>
            <a:r>
              <a:rPr lang="en-US"/>
              <a:t>.GroupBy(c =&gt; </a:t>
            </a:r>
            <a:r>
              <a:rPr lang="en-US" smtClean="0"/>
              <a:t>c.OrderDate.Month</a:t>
            </a:r>
            <a:r>
              <a:rPr lang="en-US"/>
              <a:t>)]&gt;&gt;</a:t>
            </a:r>
          </a:p>
        </c:rich>
      </c:tx>
      <c:overlay val="0"/>
      <c:spPr>
        <a:noFill/>
        <a:ln>
          <a:noFill/>
        </a:ln>
      </c:spPr>
      <c:txPr>
        <a:bodyPr rot="0" spcFirstLastPara="1" vertOverflow="ellipsis" vert="horz" wrap="square" anchor="ctr" anchorCtr="1"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Total... text has been truncated due to evaluation version limitation.</c:v>
                </c:pt>
              </c:strCache>
            </c:strRef>
          </c:tx>
          <c:spPr>
            <a:ln w="19050" cap="rnd">
              <a:noFill/>
              <a:round/>
            </a:ln>
          </c:spPr>
          <c:marker>
            <c:symbol val="circle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1853775568"/>
        <c:axId val="1853782640"/>
      </c:scatterChart>
      <c:valAx>
        <c:axId val="1853775568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782640"/>
        <c:crosses val="autoZero"/>
        <c:crossBetween val="midCat"/>
      </c:valAx>
      <c:valAx>
        <c:axId val="1853782640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775568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30190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21905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2961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1039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54018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6017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6810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896984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7205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3124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174673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8192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15.7.0.0</a:t>
            </a:r>
          </a:p>
          <a:p>
            <a:pPr algn="ctr"/>
            <a:r>
              <a:t>Copyright 2004-2015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12428914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3</cp:revision>
  <dcterms:created xsi:type="dcterms:W3CDTF">2015-10-26T14:01:28Z</dcterms:created>
  <dcterms:modified xsi:type="dcterms:W3CDTF">2015-11-19T06:37:59Z</dcterms:modified>
</cp:coreProperties>
</file>