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4879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480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0432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8506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263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3740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6855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7038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2156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02347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0560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provide support for the following </a:t>
            </a:r>
            <a:r>
              <a:rPr lang="en-US" smtClean="0"/>
              <a:t>products: </a:t>
            </a:r>
            <a:r>
              <a:rPr lang="en-US" smtClean="0"/>
              <a:t>LG Nexus 5</a:t>
            </a:r>
            <a:r>
              <a:rPr lang="en-US" smtClean="0"/>
              <a:t>, </a:t>
            </a:r>
            <a:r>
              <a:rPr lang="en-US" smtClean="0"/>
              <a:t>Nokia Lumia 5801</a:t>
            </a:r>
            <a:r>
              <a:rPr lang="en-US" smtClean="0"/>
              <a:t>, </a:t>
            </a:r>
            <a:r>
              <a:rPr lang="en-US" smtClean="0"/>
              <a:t>Huawie Mate S</a:t>
            </a:r>
            <a:r>
              <a:rPr lang="en-US" smtClean="0"/>
              <a:t>, </a:t>
            </a:r>
            <a:r>
              <a:rPr lang="en-US" smtClean="0"/>
              <a:t>Moto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88189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4</cp:revision>
  <dcterms:created xsi:type="dcterms:W3CDTF">2015-10-26T13:44:02Z</dcterms:created>
  <dcterms:modified xsi:type="dcterms:W3CDTF">2015-12-11T05:13:15Z</dcterms:modified>
</cp:coreProperties>
</file>