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Total Order Prices by Months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Price</c:v>
                </c:pt>
              </c:strCache>
            </c:strRef>
          </c:tx>
          <c:spPr>
            <a:ln w="19050" cap="rnd">
              <a:noFill/>
              <a:round/>
            </a:ln>
          </c:spPr>
          <c:marker>
            <c:symbol val="circle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</c:spPr>
          </c:marker>
          <c:xVal>
            <c:numLit>
              <c:formatCode>General</c:formatCode>
              <c:ptCount val="1"/>
              <c:pt idx="0">
                <c:v>11</c:v>
              </c:pt>
            </c:numLit>
          </c:xVal>
          <c:yVal>
            <c:numLit>
              <c:formatCode>General</c:formatCode>
              <c:ptCount val="1"/>
              <c:pt idx="0">
                <c:v>1355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73549312"/>
        <c:axId val="73556352"/>
      </c:scatterChart>
      <c:valAx>
        <c:axId val="73549312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56352"/>
        <c:crosses val="autoZero"/>
        <c:crossBetween val="midCat"/>
      </c:valAx>
      <c:valAx>
        <c:axId val="73556352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4931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3019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21905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2961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1039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4018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6017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6810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9698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7205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3124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174673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C109-901E-44F3-84EB-03A7C8C0C1D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0008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12428914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Custom</PresentationFormat>
  <TotalTime>1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USMAN</cp:lastModifiedBy>
  <cp:revision>4</cp:revision>
  <dcterms:created xsi:type="dcterms:W3CDTF">2015-10-26T14:01:28Z</dcterms:created>
  <dcterms:modified xsi:type="dcterms:W3CDTF">2015-11-21T14:17:17Z</dcterms:modified>
</cp:coreProperties>
</file>