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85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61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5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05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75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34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14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9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90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95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80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BD04D-4296-4BB9-A881-0A929D89227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10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provide support for the following </a:t>
            </a:r>
            <a:r>
              <a:rPr lang="en-US" dirty="0" smtClean="0"/>
              <a:t>products:</a:t>
            </a:r>
            <a:endParaRPr lang="ru-RU" dirty="0"/>
          </a:p>
          <a:p>
            <a:pPr lvl="0"/>
            <a:r>
              <a:rPr lang="en-US" dirty="0"/>
              <a:t>&lt;&lt;</a:t>
            </a:r>
            <a:r>
              <a:rPr lang="en-US" dirty="0" err="1"/>
              <a:t>foreach</a:t>
            </a:r>
            <a:r>
              <a:rPr lang="en-US" dirty="0"/>
              <a:t> [</a:t>
            </a:r>
            <a:r>
              <a:rPr lang="en-US"/>
              <a:t>in </a:t>
            </a:r>
            <a:r>
              <a:rPr lang="en-US" smtClean="0"/>
              <a:t>product]&gt;&gt;&lt;&lt;[</a:t>
            </a:r>
            <a:r>
              <a:rPr lang="en-US" dirty="0" err="1" smtClean="0"/>
              <a:t>ProductName</a:t>
            </a:r>
            <a:r>
              <a:rPr lang="en-US" dirty="0"/>
              <a:t>]&gt;&gt;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&lt;&lt;/</a:t>
            </a:r>
            <a:r>
              <a:rPr lang="en-US" dirty="0" err="1"/>
              <a:t>foreach</a:t>
            </a:r>
            <a:r>
              <a:rPr lang="en-US" dirty="0"/>
              <a:t>&gt;&gt;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775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Muhammad Atir</cp:lastModifiedBy>
  <cp:revision>5</cp:revision>
  <dcterms:created xsi:type="dcterms:W3CDTF">2015-10-26T13:36:31Z</dcterms:created>
  <dcterms:modified xsi:type="dcterms:W3CDTF">2015-12-11T05:12:27Z</dcterms:modified>
</cp:coreProperties>
</file>