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-420" y="-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69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46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24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92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2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2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8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0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59C91-2D6F-4CFD-AF52-E73E03DE32C4}" type="datetimeFigureOut">
              <a:rPr lang="ru-RU" smtClean="0"/>
              <a:t>11.12.2015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87490-CE0F-4DD8-AA51-4DF6840511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36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812566"/>
              </p:ext>
            </p:extLst>
          </p:nvPr>
        </p:nvGraphicFramePr>
        <p:xfrm>
          <a:off x="838200" y="2085531"/>
          <a:ext cx="5790565" cy="14192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5520"/>
                <a:gridCol w="226504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Customer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Order Price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&lt;&lt;foreach [o in orders]&gt;&gt;&lt;&lt;if 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 &gt;= 400]&gt;&gt;&lt;&lt;[</a:t>
                      </a:r>
                      <a:r>
                        <a:rPr lang="en-US" sz="1100" dirty="0" err="1" smtClean="0">
                          <a:effectLst/>
                        </a:rPr>
                        <a:t>o.Customers.CustomerName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&lt;&lt;else&gt;&gt;&lt;&lt;[</a:t>
                      </a:r>
                      <a:r>
                        <a:rPr lang="en-US" sz="1100" dirty="0" err="1" smtClean="0">
                          <a:effectLst/>
                        </a:rPr>
                        <a:t>o.Customers.CustomerName</a:t>
                      </a:r>
                      <a:r>
                        <a:rPr lang="en-US" sz="1100" dirty="0" smtClean="0">
                          <a:effectLst/>
                        </a:rPr>
                        <a:t>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</a:t>
                      </a:r>
                      <a:r>
                        <a:rPr lang="en-US" sz="1100" dirty="0" err="1" smtClean="0">
                          <a:effectLst/>
                        </a:rPr>
                        <a:t>o.ProductOrders.Sum</a:t>
                      </a:r>
                      <a:r>
                        <a:rPr lang="en-US" sz="1100" dirty="0" smtClean="0">
                          <a:effectLst/>
                        </a:rPr>
                        <a:t>(x=&gt;</a:t>
                      </a:r>
                      <a:r>
                        <a:rPr lang="en-US" sz="1100" dirty="0" err="1" smtClean="0">
                          <a:effectLst/>
                        </a:rPr>
                        <a:t>x.Price</a:t>
                      </a:r>
                      <a:r>
                        <a:rPr lang="en-US" sz="1100" dirty="0" smtClean="0">
                          <a:effectLst/>
                        </a:rPr>
                        <a:t>)]&gt;&gt;&lt;&lt;/if&gt;&gt;&lt;&lt;/</a:t>
                      </a:r>
                      <a:r>
                        <a:rPr lang="en-US" sz="1100" dirty="0" err="1" smtClean="0">
                          <a:effectLst/>
                        </a:rPr>
                        <a:t>foreach</a:t>
                      </a:r>
                      <a:r>
                        <a:rPr lang="en-US" sz="1100" dirty="0" smtClean="0">
                          <a:effectLst/>
                        </a:rPr>
                        <a:t>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Total: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&lt;&lt;[ </a:t>
                      </a:r>
                      <a:r>
                        <a:rPr lang="en-US" sz="1100" smtClean="0">
                          <a:effectLst/>
                        </a:rPr>
                        <a:t>ds.ProductOrders.Sum</a:t>
                      </a:r>
                      <a:r>
                        <a:rPr lang="en-US" sz="1100" dirty="0" smtClean="0">
                          <a:effectLst/>
                        </a:rPr>
                        <a:t>(y</a:t>
                      </a:r>
                      <a:r>
                        <a:rPr lang="en-US" sz="1100" dirty="0" smtClean="0">
                          <a:effectLst/>
                        </a:rPr>
                        <a:t>=&gt;</a:t>
                      </a:r>
                      <a:r>
                        <a:rPr lang="en-US" sz="1100" dirty="0" err="1" smtClean="0">
                          <a:effectLst/>
                        </a:rPr>
                        <a:t>y.Price</a:t>
                      </a:r>
                      <a:r>
                        <a:rPr lang="en-US" sz="1100" dirty="0" smtClean="0">
                          <a:effectLst/>
                        </a:rPr>
                        <a:t>)]&gt;&gt;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91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Atir</cp:lastModifiedBy>
  <cp:revision>8</cp:revision>
  <dcterms:created xsi:type="dcterms:W3CDTF">2015-10-26T13:50:40Z</dcterms:created>
  <dcterms:modified xsi:type="dcterms:W3CDTF">2015-12-11T05:14:57Z</dcterms:modified>
</cp:coreProperties>
</file>