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100" d="100"/>
          <a:sy n="100" d="100"/>
        </p:scale>
        <p:origin x="-420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17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83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45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72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9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42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70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25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35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38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1CE4-3C8E-472F-87F5-B90AC80782C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25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71CE4-3C8E-472F-87F5-B90AC80782C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45D33-1367-4931-BD5C-D3CD7BF11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13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366363"/>
              </p:ext>
            </p:extLst>
          </p:nvPr>
        </p:nvGraphicFramePr>
        <p:xfrm>
          <a:off x="838200" y="2080898"/>
          <a:ext cx="5790565" cy="1068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5520"/>
                <a:gridCol w="226504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Customer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Order Price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 [c in customers]&gt;&gt;&lt;&lt;[</a:t>
                      </a:r>
                      <a:r>
                        <a:rPr lang="en-US" sz="1100" dirty="0" err="1" smtClean="0">
                          <a:effectLst/>
                        </a:rPr>
                        <a:t>CustomerName</a:t>
                      </a:r>
                      <a:r>
                        <a:rPr lang="en-US" sz="1100" dirty="0" smtClean="0">
                          <a:effectLst/>
                        </a:rPr>
                        <a:t>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c.Orders.Sum</a:t>
                      </a:r>
                      <a:r>
                        <a:rPr lang="en-US" sz="1100" dirty="0" smtClean="0">
                          <a:effectLst/>
                        </a:rPr>
                        <a:t>(y=&gt; </a:t>
                      </a:r>
                      <a:r>
                        <a:rPr lang="en-US" sz="1100" dirty="0" err="1" smtClean="0">
                          <a:effectLst/>
                        </a:rPr>
                        <a:t>y.ProductOrders.Sum</a:t>
                      </a:r>
                      <a:r>
                        <a:rPr lang="en-US" sz="1100" dirty="0" smtClean="0">
                          <a:effectLst/>
                        </a:rPr>
                        <a:t>(x=&gt;</a:t>
                      </a:r>
                      <a:r>
                        <a:rPr lang="en-US" sz="1100" dirty="0" err="1" smtClean="0">
                          <a:effectLst/>
                        </a:rPr>
                        <a:t>x.Price</a:t>
                      </a:r>
                      <a:r>
                        <a:rPr lang="en-US" sz="1100" dirty="0" smtClean="0">
                          <a:effectLst/>
                        </a:rPr>
                        <a:t>))]&gt;&gt;&lt;&lt;/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Total: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smtClean="0">
                          <a:effectLst/>
                        </a:rPr>
                        <a:t>ds.ProductOrders.Sum</a:t>
                      </a:r>
                      <a:r>
                        <a:rPr lang="en-US" sz="1100" dirty="0" smtClean="0">
                          <a:effectLst/>
                        </a:rPr>
                        <a:t>(y</a:t>
                      </a:r>
                      <a:r>
                        <a:rPr lang="en-US" sz="1100" dirty="0" smtClean="0">
                          <a:effectLst/>
                        </a:rPr>
                        <a:t>=&gt;</a:t>
                      </a:r>
                      <a:r>
                        <a:rPr lang="en-US" sz="1100" dirty="0" err="1" smtClean="0">
                          <a:effectLst/>
                        </a:rPr>
                        <a:t>y.Price</a:t>
                      </a:r>
                      <a:r>
                        <a:rPr lang="en-US" sz="1100" dirty="0" smtClean="0">
                          <a:effectLst/>
                        </a:rPr>
                        <a:t>)]&gt;&gt;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57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Muhammad Atir</cp:lastModifiedBy>
  <cp:revision>7</cp:revision>
  <dcterms:created xsi:type="dcterms:W3CDTF">2015-10-26T13:51:33Z</dcterms:created>
  <dcterms:modified xsi:type="dcterms:W3CDTF">2015-12-11T05:15:17Z</dcterms:modified>
</cp:coreProperties>
</file>