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100" d="100"/>
          <a:sy n="100" d="100"/>
        </p:scale>
        <p:origin x="-420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1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00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44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8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48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62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69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87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38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39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5444-545C-49B6-920E-79B8CBAAFB5D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6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294774"/>
              </p:ext>
            </p:extLst>
          </p:nvPr>
        </p:nvGraphicFramePr>
        <p:xfrm>
          <a:off x="838200" y="1933409"/>
          <a:ext cx="5790565" cy="1427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5520"/>
                <a:gridCol w="22650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Customer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Order Price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 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 [c in customers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   ]&gt;&gt;&lt;&lt;[</a:t>
                      </a:r>
                      <a:r>
                        <a:rPr lang="en-US" sz="1100" dirty="0" err="1" smtClean="0">
                          <a:effectLst/>
                        </a:rPr>
                        <a:t>CustomerName</a:t>
                      </a:r>
                      <a:r>
                        <a:rPr lang="en-US" sz="1100" dirty="0" smtClean="0">
                          <a:effectLst/>
                        </a:rPr>
                        <a:t>]&gt;&gt;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c.Orders.Sum</a:t>
                      </a:r>
                      <a:r>
                        <a:rPr lang="en-US" sz="1100" dirty="0" smtClean="0">
                          <a:effectLst/>
                        </a:rPr>
                        <a:t>(x=&gt;</a:t>
                      </a:r>
                      <a:r>
                        <a:rPr lang="en-US" sz="1100" dirty="0" err="1" smtClean="0">
                          <a:effectLst/>
                        </a:rPr>
                        <a:t>x.ProductOrders.Sum</a:t>
                      </a:r>
                      <a:r>
                        <a:rPr lang="en-US" sz="1100" dirty="0" smtClean="0">
                          <a:effectLst/>
                        </a:rPr>
                        <a:t>(y=&gt;</a:t>
                      </a:r>
                      <a:r>
                        <a:rPr lang="en-US" sz="1100" dirty="0" err="1" smtClean="0">
                          <a:effectLst/>
                        </a:rPr>
                        <a:t>y.Price</a:t>
                      </a:r>
                      <a:r>
                        <a:rPr lang="en-US" sz="1100" dirty="0" smtClean="0">
                          <a:effectLst/>
                        </a:rPr>
                        <a:t>))]&gt;&gt;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i="1" dirty="0" smtClean="0">
                          <a:effectLst/>
                        </a:rPr>
                        <a:t>&lt;&lt;</a:t>
                      </a:r>
                      <a:r>
                        <a:rPr lang="en-US" sz="1100" b="0" i="1" dirty="0" err="1" smtClean="0">
                          <a:effectLst/>
                        </a:rPr>
                        <a:t>foreach</a:t>
                      </a:r>
                      <a:r>
                        <a:rPr lang="en-US" sz="1100" b="0" i="1" dirty="0" smtClean="0">
                          <a:effectLst/>
                        </a:rPr>
                        <a:t>[o in </a:t>
                      </a:r>
                      <a:r>
                        <a:rPr lang="en-US" sz="1100" b="0" i="1" dirty="0" err="1" smtClean="0">
                          <a:effectLst/>
                        </a:rPr>
                        <a:t>c.Orders</a:t>
                      </a:r>
                      <a:r>
                        <a:rPr lang="en-US" sz="1100" b="0" i="1" dirty="0" smtClean="0">
                          <a:effectLst/>
                        </a:rPr>
                        <a:t>]&gt;&gt;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i="1" dirty="0" smtClean="0">
                          <a:effectLst/>
                        </a:rPr>
                        <a:t>&lt;&lt;</a:t>
                      </a:r>
                      <a:r>
                        <a:rPr lang="en-US" sz="1100" b="0" i="1" dirty="0" err="1" smtClean="0">
                          <a:effectLst/>
                        </a:rPr>
                        <a:t>foreach</a:t>
                      </a:r>
                      <a:r>
                        <a:rPr lang="en-US" sz="1100" b="0" i="1" dirty="0" smtClean="0">
                          <a:effectLst/>
                        </a:rPr>
                        <a:t>[p in </a:t>
                      </a:r>
                      <a:r>
                        <a:rPr lang="en-US" sz="1100" b="0" i="1" dirty="0" err="1" smtClean="0">
                          <a:effectLst/>
                        </a:rPr>
                        <a:t>o.ProductOrders</a:t>
                      </a:r>
                      <a:r>
                        <a:rPr lang="en-US" sz="1100" b="0" i="1" dirty="0" smtClean="0">
                          <a:effectLst/>
                        </a:rPr>
                        <a:t>]&gt;&gt;&lt;&lt;[</a:t>
                      </a:r>
                      <a:r>
                        <a:rPr lang="en-US" sz="1100" b="0" i="1" dirty="0" err="1" smtClean="0">
                          <a:effectLst/>
                        </a:rPr>
                        <a:t>p.Product.ProductName</a:t>
                      </a:r>
                      <a:r>
                        <a:rPr lang="en-US" sz="1100" b="0" i="1" dirty="0" smtClean="0">
                          <a:effectLst/>
                        </a:rPr>
                        <a:t>]&gt;&gt;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p.Product.ProductPrice</a:t>
                      </a:r>
                      <a:r>
                        <a:rPr lang="en-US" sz="1100" dirty="0" smtClean="0">
                          <a:effectLst/>
                        </a:rPr>
                        <a:t>]&gt;&gt;&lt;&lt;/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&gt;&gt;&lt;&lt;/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&gt;&gt;&lt;&lt;/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Total: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smtClean="0">
                          <a:effectLst/>
                        </a:rPr>
                        <a:t>ds.ProductOrders.Sum</a:t>
                      </a:r>
                      <a:r>
                        <a:rPr lang="en-US" sz="1100" dirty="0" smtClean="0">
                          <a:effectLst/>
                        </a:rPr>
                        <a:t>(y</a:t>
                      </a:r>
                      <a:r>
                        <a:rPr lang="en-US" sz="1100" dirty="0" smtClean="0">
                          <a:effectLst/>
                        </a:rPr>
                        <a:t>=&gt;</a:t>
                      </a:r>
                      <a:r>
                        <a:rPr lang="en-US" sz="1100" dirty="0" err="1" smtClean="0">
                          <a:effectLst/>
                        </a:rPr>
                        <a:t>y.Price</a:t>
                      </a:r>
                      <a:r>
                        <a:rPr lang="en-US" sz="1100" dirty="0" smtClean="0">
                          <a:effectLst/>
                        </a:rPr>
                        <a:t>)]&gt;&gt;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9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Atir</cp:lastModifiedBy>
  <cp:revision>6</cp:revision>
  <dcterms:created xsi:type="dcterms:W3CDTF">2015-10-26T13:52:13Z</dcterms:created>
  <dcterms:modified xsi:type="dcterms:W3CDTF">2015-12-11T05:18:21Z</dcterms:modified>
</cp:coreProperties>
</file>