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85829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61182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53238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050034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755076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343448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148225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9627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00572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959247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809067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D04D-4296-4BB9-A881-0A929D89227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10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We provide support for the following </a:t>
            </a:r>
            <a:r>
              <a:rPr lang="en-US" smtClean="0"/>
              <a:t>products:</a:t>
            </a:r>
            <a:endParaRPr lang="ru-RU"/>
          </a:p>
          <a:p>
            <a:pPr lvl="0"/>
            <a:r>
              <a:rPr lang="en-US" smtClean="0"/>
              <a:t>LG Nexus 5</a:t>
            </a:r>
            <a:endParaRPr lang="ru-RU"/>
          </a:p>
          <a:p>
            <a:pPr lvl="0"/>
            <a:r>
              <a:rPr lang="en-US" smtClean="0"/>
              <a:t>Nokia Lumia 5801</a:t>
            </a:r>
            <a:endParaRPr lang="ru-RU"/>
          </a:p>
          <a:p>
            <a:pPr lvl="0"/>
            <a:r>
              <a:rPr lang="en-US" smtClean="0"/>
              <a:t>Huawie Mate S</a:t>
            </a:r>
            <a:endParaRPr lang="ru-RU"/>
          </a:p>
          <a:p>
            <a:pPr lvl="0"/>
            <a:r>
              <a:rPr lang="en-US" smtClean="0"/>
              <a:t>Moto Style</a:t>
            </a:r>
            <a:endParaRPr lang="ru-RU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7568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5.08.28"/>
  <p:tag name="AS_TITLE" val="Aspose.Slides for .NET 2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Widescreen</PresentationFormat>
  <TotalTime>2</TotalTime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Muhammad Atir</cp:lastModifiedBy>
  <cp:revision>5</cp:revision>
  <dcterms:created xsi:type="dcterms:W3CDTF">2015-10-26T13:36:31Z</dcterms:created>
  <dcterms:modified xsi:type="dcterms:W3CDTF">2015-12-11T05:12:27Z</dcterms:modified>
</cp:coreProperties>
</file>