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mtClean="0"/>
              <a:t>Orders Prices by </a:t>
            </a:r>
            <a:r>
              <a:rPr lang="en-US" dirty="0" smtClean="0"/>
              <a:t>Months&lt;&lt;</a:t>
            </a:r>
            <a:r>
              <a:rPr lang="en-US" dirty="0" err="1" smtClean="0"/>
              <a:t>foreach</a:t>
            </a:r>
            <a:r>
              <a:rPr lang="en-US" dirty="0" smtClean="0"/>
              <a:t> [o in orders</a:t>
            </a:r>
          </a:p>
          <a:p>
            <a:pPr>
              <a:defRPr/>
            </a:pPr>
            <a:r>
              <a:rPr lang="en-US" dirty="0" smtClean="0"/>
              <a:t>.</a:t>
            </a:r>
            <a:r>
              <a:rPr lang="en-US" dirty="0" err="1" smtClean="0"/>
              <a:t>GroupBy</a:t>
            </a:r>
            <a:r>
              <a:rPr lang="en-US" dirty="0" smtClean="0"/>
              <a:t>(c =&gt; </a:t>
            </a:r>
            <a:r>
              <a:rPr lang="en-US" dirty="0" err="1" smtClean="0"/>
              <a:t>c.OrderDate.Value.Date.Month</a:t>
            </a:r>
            <a:r>
              <a:rPr lang="en-US" dirty="0" smtClean="0"/>
              <a:t>)]&gt;&gt;&lt;&lt;x [Key]&gt;&gt;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orders by months&lt;&lt;y [o.Sum(po=&gt;po.ProductOrders.Sum(x =&gt; x.Price))]&gt;&gt;&lt;&lt;size [Count()]&gt;&gt;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-1812513040"/>
        <c:axId val="-1812512496"/>
      </c:bubbleChart>
      <c:valAx>
        <c:axId val="-1812513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12512496"/>
        <c:crosses val="autoZero"/>
        <c:crossBetween val="midCat"/>
      </c:valAx>
      <c:valAx>
        <c:axId val="-181251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125130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63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34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44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36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37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32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05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71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48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86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94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80BF9-78E3-4681-A56C-E36D53DC49C6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9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5005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7012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Muhammad Atir</cp:lastModifiedBy>
  <cp:revision>8</cp:revision>
  <dcterms:created xsi:type="dcterms:W3CDTF">2015-10-26T13:35:08Z</dcterms:created>
  <dcterms:modified xsi:type="dcterms:W3CDTF">2015-11-26T05:38:49Z</dcterms:modified>
</cp:coreProperties>
</file>