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98" d="100"/>
          <a:sy n="98" d="100"/>
        </p:scale>
        <p:origin x="28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7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8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4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2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7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25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5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5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1CE4-3C8E-472F-87F5-B90AC80782C5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13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670182"/>
              </p:ext>
            </p:extLst>
          </p:nvPr>
        </p:nvGraphicFramePr>
        <p:xfrm>
          <a:off x="838200" y="2080898"/>
          <a:ext cx="5790565" cy="1419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Customer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 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[c in customers]&gt;&gt;&lt;&lt;[</a:t>
                      </a:r>
                      <a:r>
                        <a:rPr lang="en-US" sz="1100" dirty="0" err="1" smtClean="0">
                          <a:effectLst/>
                        </a:rPr>
                        <a:t>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c.Orders.Sum</a:t>
                      </a:r>
                      <a:r>
                        <a:rPr lang="en-US" sz="1100" dirty="0" smtClean="0">
                          <a:effectLst/>
                        </a:rPr>
                        <a:t>(y=&gt; </a:t>
                      </a:r>
                      <a:r>
                        <a:rPr lang="en-US" sz="1100" dirty="0" err="1" smtClean="0">
                          <a:effectLst/>
                        </a:rPr>
                        <a:t>y.ProductOrders.Sum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))]&gt;&gt;&lt;&lt;/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&lt;&lt;[Sum(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m =&gt; </a:t>
                      </a:r>
                      <a:r>
                        <a:rPr lang="en-US" sz="1100" dirty="0" err="1" smtClean="0">
                          <a:effectLst/>
                        </a:rPr>
                        <a:t>m.Orders.Sum</a:t>
                      </a:r>
                      <a:r>
                        <a:rPr lang="en-US" sz="1100" dirty="0" smtClean="0">
                          <a:effectLst/>
                        </a:rPr>
                        <a:t> (x=&gt;</a:t>
                      </a:r>
                      <a:r>
                        <a:rPr lang="en-US" sz="1100" dirty="0" err="1" smtClean="0">
                          <a:effectLst/>
                        </a:rPr>
                        <a:t>x.ProductOrders.Sum</a:t>
                      </a:r>
                      <a:r>
                        <a:rPr lang="en-US" sz="1100" dirty="0" smtClean="0">
                          <a:effectLst/>
                        </a:rPr>
                        <a:t>(y=&gt;</a:t>
                      </a:r>
                      <a:r>
                        <a:rPr lang="en-US" sz="1100" dirty="0" err="1" smtClean="0">
                          <a:effectLst/>
                        </a:rPr>
                        <a:t>y.Price</a:t>
                      </a:r>
                      <a:r>
                        <a:rPr lang="en-US" sz="1100" dirty="0" smtClean="0">
                          <a:effectLst/>
                        </a:rPr>
                        <a:t>)))]&gt;&gt;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5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USMAN</cp:lastModifiedBy>
  <cp:revision>5</cp:revision>
  <dcterms:created xsi:type="dcterms:W3CDTF">2015-10-26T13:51:33Z</dcterms:created>
  <dcterms:modified xsi:type="dcterms:W3CDTF">2015-11-21T14:13:19Z</dcterms:modified>
</cp:coreProperties>
</file>