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/>
            </a:pPr>
            <a:r>
              <a:rPr lang="en-US" smtClean="0"/>
              <a:t>Orders Prices by </a:t>
            </a:r>
            <a:r>
              <a:rPr lang="en-US"/>
              <a:t>Months</a:t>
            </a:r>
          </a:p>
        </c:rich>
      </c:tx>
      <c:overlay val="0"/>
      <c:spPr>
        <a:noFill/>
        <a:ln>
          <a:noFill/>
        </a:ln>
      </c:spPr>
      <c:txPr>
        <a:bodyPr rot="0" spcFirstLastPara="1" vertOverflow="ellipsis" vert="horz" wrap="square" anchor="ctr" anchorCtr="1"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 Prices by months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</c:spPr>
          <c:invertIfNegative val="0"/>
          <c:xVal>
            <c:numLit>
              <c:formatCode>General</c:formatCode>
              <c:ptCount val="3"/>
              <c:pt idx="0">
                <c:v>2</c:v>
              </c:pt>
              <c:pt idx="1">
                <c:v>10</c:v>
              </c:pt>
              <c:pt idx="2">
                <c:v>6</c:v>
              </c:pt>
            </c:numLit>
          </c:xVal>
          <c:yVal>
            <c:numLit>
              <c:formatCode>General</c:formatCode>
              <c:ptCount val="3"/>
              <c:pt idx="0">
                <c:v>960</c:v>
              </c:pt>
              <c:pt idx="1">
                <c:v>400</c:v>
              </c:pt>
              <c:pt idx="2">
                <c:v>640</c:v>
              </c:pt>
            </c:numLit>
          </c:yVal>
          <c:bubbleSize>
            <c:numLit>
              <c:formatCode>General</c:formatCode>
              <c:ptCount val="3"/>
              <c:pt idx="0">
                <c:v>2</c:v>
              </c:pt>
              <c:pt idx="1">
                <c:v>1</c:v>
              </c:pt>
              <c:pt idx="2">
                <c:v>2</c:v>
              </c:pt>
            </c:numLit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-1424596672"/>
        <c:axId val="-1424603744"/>
      </c:bubbleChart>
      <c:valAx>
        <c:axId val="-1424596672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603744"/>
        <c:crosses val="autoZero"/>
        <c:crossBetween val="midCat"/>
      </c:valAx>
      <c:valAx>
        <c:axId val="-1424603744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59667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3021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4646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4548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6850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7420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2431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5122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698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881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417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047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901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0128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7</cp:revision>
  <dcterms:created xsi:type="dcterms:W3CDTF">2015-10-26T13:35:08Z</dcterms:created>
  <dcterms:modified xsi:type="dcterms:W3CDTF">2015-11-19T05:54:15Z</dcterms:modified>
</cp:coreProperties>
</file>