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5.7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custDataLst>
    <p:tags r:id="rId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696077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468796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2400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927113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244023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861380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09492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056200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023369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844441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07652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59C91-2D6F-4CFD-AF52-E73E03DE32C4}" type="datetimeFigureOut">
              <a:rPr lang="ru-RU" smtClean="0"/>
              <a:t>16.11.2015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36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713337"/>
              </p:ext>
            </p:extLst>
          </p:nvPr>
        </p:nvGraphicFramePr>
        <p:xfrm>
          <a:off x="838200" y="2085531"/>
          <a:ext cx="5790565" cy="12556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25520"/>
                <a:gridCol w="226504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 smtClean="0"/>
                        <a:t>Customer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 smtClean="0"/>
                        <a:t>Order Price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 smtClean="0"/>
                        <a:t>Usman Aziz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/>
                        <a:t>480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 smtClean="0"/>
                        <a:t>Usman Aziz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/>
                        <a:t>400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 smtClean="0"/>
                        <a:t>Usman Aziz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/>
                        <a:t>320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 smtClean="0"/>
                        <a:t>Atir Tahir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/>
                        <a:t>480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 smtClean="0"/>
                        <a:t>Atir Tahir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/>
                        <a:t>320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/>
                        <a:t>Total: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ct val="0"/>
                        </a:spcAft>
                      </a:pPr>
                      <a:r>
                        <a:rPr lang="en-US" sz="1100"/>
                        <a:t>2000</a:t>
                      </a:r>
                      <a:endParaRPr lang="ru-RU" sz="110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91388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5.08.28"/>
  <p:tag name="AS_TITLE" val="Aspose.Slides for .NET 2.0"/>
  <p:tag name="AS_VERSION" val="15.7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>
  <Template/>
  <Manager/>
  <Company/>
  <PresentationFormat>Widescreen</PresentationFormat>
  <TotalTime>1</TotalTime>
  <SharedDoc>0</SharedDoc>
  <Application>Aspose.Slides for .NET</Application>
  <AppVersion>15.0700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Иван</dc:creator>
  <cp:lastModifiedBy>Muhammad Atir</cp:lastModifiedBy>
  <cp:revision>4</cp:revision>
  <dcterms:created xsi:type="dcterms:W3CDTF">2015-10-26T13:50:40Z</dcterms:created>
  <dcterms:modified xsi:type="dcterms:W3CDTF">2015-11-16T13:20:30Z</dcterms:modified>
</cp:coreProperties>
</file>