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39892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3887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53898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8367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65250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0968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7933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8678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4422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8396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95933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7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NOTE: Text background is not available at PowerPoint.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provide support for the following </a:t>
            </a:r>
            <a:r>
              <a:rPr lang="en-US" smtClean="0"/>
              <a:t>products: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Lenovo G50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>
                <a:solidFill>
                  <a:srgbClr val="00B0F0"/>
                </a:solidFill>
              </a:rPr>
              <a:t>Pavilion G6</a:t>
            </a:r>
            <a:endParaRPr lang="ru-RU">
              <a:solidFill>
                <a:srgbClr val="00B0F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Nexus 5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>
                <a:solidFill>
                  <a:srgbClr val="00B0F0"/>
                </a:solidFill>
              </a:rPr>
              <a:t>Lenovo 12</a:t>
            </a:r>
            <a:endParaRPr lang="ru-RU">
              <a:solidFill>
                <a:srgbClr val="00B0F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www 5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689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3</cp:revision>
  <dcterms:created xsi:type="dcterms:W3CDTF">2015-10-26T13:57:53Z</dcterms:created>
  <dcterms:modified xsi:type="dcterms:W3CDTF">2015-11-16T13:25:59Z</dcterms:modified>
</cp:coreProperties>
</file>