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/>
            </a:pPr>
            <a:r>
              <a:rPr lang="en-US"/>
              <a:t>Total </a:t>
            </a:r>
            <a:r>
              <a:rPr lang="en-US" smtClean="0"/>
              <a:t>Order Prices </a:t>
            </a:r>
            <a:r>
              <a:rPr lang="en-US"/>
              <a:t>by Months</a:t>
            </a:r>
          </a:p>
        </c:rich>
      </c:tx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Price</c:v>
                </c:pt>
              </c:strCache>
            </c:strRef>
          </c:tx>
          <c:spPr>
            <a:ln w="19050" cap="rnd">
              <a:noFill/>
              <a:round/>
            </a:ln>
          </c:spPr>
          <c:marker>
            <c:symbol val="circle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</c:spPr>
          </c:marker>
          <c:xVal>
            <c:numLit>
              <c:formatCode>General</c:formatCode>
              <c:ptCount val="3"/>
              <c:pt idx="0">
                <c:v>2</c:v>
              </c:pt>
              <c:pt idx="1">
                <c:v>10</c:v>
              </c:pt>
              <c:pt idx="2">
                <c:v>6</c:v>
              </c:pt>
            </c:numLit>
          </c:xVal>
          <c:yVal>
            <c:numLit>
              <c:formatCode>General</c:formatCode>
              <c:ptCount val="3"/>
              <c:pt idx="0">
                <c:v>960</c:v>
              </c:pt>
              <c:pt idx="1">
                <c:v>400</c:v>
              </c:pt>
              <c:pt idx="2">
                <c:v>640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1853775568"/>
        <c:axId val="1853782640"/>
      </c:scatterChart>
      <c:valAx>
        <c:axId val="1853775568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82640"/>
        <c:crosses val="autoZero"/>
        <c:crossBetween val="midCat"/>
      </c:valAx>
      <c:valAx>
        <c:axId val="1853782640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7556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3019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1905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2961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1039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4018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6017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6810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9698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205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3124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7467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C109-901E-44F3-84EB-03A7C8C0C1D2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819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1242891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2015-10-26T14:01:28Z</dcterms:created>
  <dcterms:modified xsi:type="dcterms:W3CDTF">2015-11-19T06:37:59Z</dcterms:modified>
</cp:coreProperties>
</file>