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100" d="100"/>
          <a:sy n="100" d="100"/>
        </p:scale>
        <p:origin x="912" y="8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Total Order Quantity by Quarters</a:t>
            </a:r>
            <a:r>
              <a:rPr lang="en-US" sz="1000" dirty="0" smtClean="0"/>
              <a:t>&lt;&lt;</a:t>
            </a:r>
            <a:r>
              <a:rPr lang="en-US" sz="1000" dirty="0" err="1" smtClean="0"/>
              <a:t>foreach</a:t>
            </a:r>
            <a:r>
              <a:rPr lang="en-US" sz="1000" dirty="0" smtClean="0"/>
              <a:t> [in orders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 smtClean="0"/>
              <a:t>.Where(c =&gt; </a:t>
            </a:r>
            <a:r>
              <a:rPr lang="en-US" sz="1000" dirty="0" err="1" smtClean="0"/>
              <a:t>c.OrderDate.Value.Date.Year</a:t>
            </a:r>
            <a:r>
              <a:rPr lang="en-US" sz="1000" dirty="0" smtClean="0"/>
              <a:t> == 2015)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 smtClean="0"/>
              <a:t>.</a:t>
            </a:r>
            <a:r>
              <a:rPr lang="en-US" sz="1000" dirty="0" err="1" smtClean="0"/>
              <a:t>GroupBy</a:t>
            </a:r>
            <a:r>
              <a:rPr lang="en-US" sz="1000" dirty="0" smtClean="0"/>
              <a:t>(c =&gt; </a:t>
            </a:r>
            <a:r>
              <a:rPr lang="en-US" sz="1000" dirty="0" err="1" smtClean="0"/>
              <a:t>c.Customer</a:t>
            </a:r>
            <a:r>
              <a:rPr lang="en-US" sz="1000" dirty="0" smtClean="0"/>
              <a:t>)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 smtClean="0"/>
              <a:t>.</a:t>
            </a:r>
            <a:r>
              <a:rPr lang="en-US" sz="1000" dirty="0" err="1" smtClean="0"/>
              <a:t>OrderBy</a:t>
            </a:r>
            <a:r>
              <a:rPr lang="en-US" sz="1000" dirty="0" smtClean="0"/>
              <a:t>(g =&gt; </a:t>
            </a:r>
            <a:r>
              <a:rPr lang="en-US" sz="1000" dirty="0" err="1" smtClean="0"/>
              <a:t>g.Key.CustomerName</a:t>
            </a:r>
            <a:r>
              <a:rPr lang="en-US" sz="1000" dirty="0" smtClean="0"/>
              <a:t>)]&gt;&gt;&lt;&lt;x [</a:t>
            </a:r>
            <a:r>
              <a:rPr lang="en-US" sz="1000" dirty="0" err="1" smtClean="0"/>
              <a:t>Key.CustomerName</a:t>
            </a:r>
            <a:r>
              <a:rPr lang="en-US" sz="1000" dirty="0" smtClean="0"/>
              <a:t>]&gt;&gt;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 Quarter&lt;&lt;y [Where(c =&gt; c.OrderDate.Value.Date.Month &gt;= 1 &amp;&amp; c.OrderDate.Value.Date.Month &lt;= 3).Sum(c =&gt; c.ProductOrders.Sum(d=&gt;d.ProductQuantity))]&gt;&gt;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 Quarter&lt;&lt;y [Where(c =&gt; c.OrderDate.Value.Date.Month &gt;= 4 &amp;&amp; c.OrderDate.Value.Date.Month &lt;= 6).Sum(c =&gt; c.ProductOrders.Sum(d=&gt;d.ProductQuantity))]&gt;&gt;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 Quarter&lt;&lt;y [Where(c =&gt; c.OrderDate.Value.Date.Month &gt;= 7 &amp;&amp; c.OrderDate.Value.Date.Month &lt;= 9).Sum(c =&gt; c.ProductOrders.Sum(d=&gt;d.ProductQuantity))]&gt;&gt;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 Quarter&lt;&lt;y [Where(c =&gt; c.OrderDate.Value.Date.Month &gt;= 10 &amp;&amp; c.OrderDate.Value.Date.Month &lt;= 12).Sum(c =&gt; c.ProductOrders.Sum(d=&gt;d.ProductQuantity))]&gt;&gt;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9848064"/>
        <c:axId val="149849600"/>
      </c:barChart>
      <c:catAx>
        <c:axId val="14984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849600"/>
        <c:crosses val="autoZero"/>
        <c:auto val="1"/>
        <c:lblAlgn val="ctr"/>
        <c:lblOffset val="100"/>
        <c:noMultiLvlLbl val="0"/>
      </c:catAx>
      <c:valAx>
        <c:axId val="149849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848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00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00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40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38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57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0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66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86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41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50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67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F0176-71FB-4F6F-A1FB-22F7BDD3D61D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00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2282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343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USMAN</cp:lastModifiedBy>
  <cp:revision>8</cp:revision>
  <dcterms:created xsi:type="dcterms:W3CDTF">2015-10-26T13:37:18Z</dcterms:created>
  <dcterms:modified xsi:type="dcterms:W3CDTF">2015-11-21T14:05:35Z</dcterms:modified>
</cp:coreProperties>
</file>