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3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12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07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50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90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50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55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5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85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6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46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33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A87A3-AC61-42F8-8A15-93C83399576B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9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There is no way to use images inside a </a:t>
            </a:r>
            <a:r>
              <a:rPr lang="en-US" dirty="0" err="1" smtClean="0"/>
              <a:t>foreach</a:t>
            </a:r>
            <a:r>
              <a:rPr lang="en-US" dirty="0" smtClean="0"/>
              <a:t> tag in PowerPoint.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806" y="17869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&lt;&lt;</a:t>
            </a:r>
            <a:r>
              <a:rPr lang="en-US" dirty="0" err="1"/>
              <a:t>foreach</a:t>
            </a:r>
            <a:r>
              <a:rPr lang="en-US" dirty="0"/>
              <a:t> [c in customers]&gt;&gt;</a:t>
            </a:r>
            <a:r>
              <a:rPr lang="en-US" b="1" dirty="0" smtClean="0"/>
              <a:t>Customer: &lt;&lt;[</a:t>
            </a:r>
            <a:r>
              <a:rPr lang="en-US" b="1" dirty="0" err="1" smtClean="0"/>
              <a:t>CustomerName</a:t>
            </a:r>
            <a:r>
              <a:rPr lang="en-US" b="1" dirty="0" smtClean="0"/>
              <a:t>]&gt;&gt;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/>
              <a:t>Products</a:t>
            </a:r>
            <a:r>
              <a:rPr lang="en-US" b="1" dirty="0" smtClean="0"/>
              <a:t>: </a:t>
            </a:r>
            <a:r>
              <a:rPr lang="en-US" b="1" dirty="0"/>
              <a:t>&lt;&lt;</a:t>
            </a:r>
            <a:r>
              <a:rPr lang="en-US" b="1" dirty="0" err="1"/>
              <a:t>foreach</a:t>
            </a:r>
            <a:r>
              <a:rPr lang="en-US" b="1" dirty="0"/>
              <a:t> [o in </a:t>
            </a:r>
            <a:r>
              <a:rPr lang="en-US" b="1" dirty="0" err="1"/>
              <a:t>c.Orders</a:t>
            </a:r>
            <a:r>
              <a:rPr lang="en-US" b="1" dirty="0"/>
              <a:t>]&gt;&gt; &lt;&lt;</a:t>
            </a:r>
            <a:r>
              <a:rPr lang="en-US" b="1" dirty="0" err="1"/>
              <a:t>foreach</a:t>
            </a:r>
            <a:r>
              <a:rPr lang="en-US" b="1" dirty="0"/>
              <a:t>[p in </a:t>
            </a:r>
            <a:r>
              <a:rPr lang="en-US" b="1" dirty="0" err="1"/>
              <a:t>o.ProductOrders</a:t>
            </a:r>
            <a:r>
              <a:rPr lang="en-US" b="1" dirty="0"/>
              <a:t>]&gt;&gt;&lt;&lt;[</a:t>
            </a:r>
            <a:r>
              <a:rPr lang="en-US" b="1" dirty="0" err="1"/>
              <a:t>IndexOf</a:t>
            </a:r>
            <a:r>
              <a:rPr lang="en-US" b="1" dirty="0"/>
              <a:t>() != 0 ? “, ” : “”]&gt;&gt;&lt;&lt;[</a:t>
            </a:r>
            <a:r>
              <a:rPr lang="en-US" b="1" dirty="0" err="1"/>
              <a:t>p.Product.ProductName</a:t>
            </a:r>
            <a:r>
              <a:rPr lang="en-US" b="1" dirty="0"/>
              <a:t>]&gt;&gt;&lt;&lt;/</a:t>
            </a:r>
            <a:r>
              <a:rPr lang="en-US" b="1" dirty="0" err="1"/>
              <a:t>foreach</a:t>
            </a:r>
            <a:r>
              <a:rPr lang="en-US" b="1" dirty="0"/>
              <a:t>&gt;&gt;&lt;&lt;/</a:t>
            </a:r>
            <a:r>
              <a:rPr lang="en-US" b="1" dirty="0" err="1"/>
              <a:t>foreach</a:t>
            </a:r>
            <a:r>
              <a:rPr lang="en-US" b="1" dirty="0" smtClean="0"/>
              <a:t>&gt;&gt;</a:t>
            </a:r>
          </a:p>
          <a:p>
            <a:pPr marL="0" indent="0">
              <a:buNone/>
            </a:pPr>
            <a:r>
              <a:rPr lang="en-US" dirty="0" smtClean="0"/>
              <a:t>&lt;&lt;/</a:t>
            </a:r>
            <a:r>
              <a:rPr lang="en-US" dirty="0" err="1" smtClean="0"/>
              <a:t>foreach</a:t>
            </a:r>
            <a:r>
              <a:rPr lang="en-US" dirty="0" smtClean="0"/>
              <a:t>&gt;&gt;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17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NOTE: There is no way to use images inside a foreach tag in PowerPoint.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NOTE: There is no way to use images inside a foreach tag in PowerPoint.</dc:title>
  <dc:creator>Иван</dc:creator>
  <cp:lastModifiedBy>USMAN</cp:lastModifiedBy>
  <cp:revision>5</cp:revision>
  <dcterms:created xsi:type="dcterms:W3CDTF">2015-10-26T13:40:52Z</dcterms:created>
  <dcterms:modified xsi:type="dcterms:W3CDTF">2015-11-21T14:08:22Z</dcterms:modified>
</cp:coreProperties>
</file>