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100" d="100"/>
          <a:sy n="100" d="100"/>
        </p:scale>
        <p:origin x="-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21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0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6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3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8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2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8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6E7D-206A-40D8-8707-65F9EBA66BB8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3A20-7665-47A0-B8AD-ABB5D28A0F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8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38750"/>
              </p:ext>
            </p:extLst>
          </p:nvPr>
        </p:nvGraphicFramePr>
        <p:xfrm>
          <a:off x="838200" y="1973207"/>
          <a:ext cx="5790565" cy="1239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Products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&lt;&lt;if [!Any()]&gt;&gt;No data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&lt;&lt;else&gt;&gt;&lt;&lt;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 [p in products]&gt;&gt;&lt;&lt;[</a:t>
                      </a:r>
                      <a:r>
                        <a:rPr lang="en-US" sz="1100" dirty="0" err="1" smtClean="0">
                          <a:effectLst/>
                        </a:rPr>
                        <a:t>ProductName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p.ProductOrders.Sum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)]&gt;&gt;&lt;&lt;/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&lt;&lt;[Sum(m =&gt; </a:t>
                      </a:r>
                      <a:r>
                        <a:rPr lang="en-US" sz="1100" dirty="0" err="1" smtClean="0">
                          <a:effectLst/>
                        </a:rPr>
                        <a:t>m.ProductOrders.Sum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))]&gt;&gt;&lt;&lt;/if&gt;&gt;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3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USMAN</cp:lastModifiedBy>
  <cp:revision>5</cp:revision>
  <dcterms:created xsi:type="dcterms:W3CDTF">2015-10-26T13:48:12Z</dcterms:created>
  <dcterms:modified xsi:type="dcterms:W3CDTF">2015-11-21T15:40:45Z</dcterms:modified>
</cp:coreProperties>
</file>