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Order </a:t>
            </a:r>
            <a:r>
              <a:rPr lang="en-US" dirty="0" smtClean="0"/>
              <a:t>Price&lt;&lt;</a:t>
            </a:r>
            <a:r>
              <a:rPr lang="en-US" dirty="0" err="1" smtClean="0"/>
              <a:t>foreach</a:t>
            </a:r>
            <a:r>
              <a:rPr lang="en-US" smtClean="0"/>
              <a:t> [c </a:t>
            </a:r>
            <a:r>
              <a:rPr lang="en-US" dirty="0" smtClean="0"/>
              <a:t>in customers]&gt;&gt;&lt;&lt;x [</a:t>
            </a:r>
            <a:r>
              <a:rPr lang="en-US" dirty="0" err="1" smtClean="0"/>
              <a:t>CustomerName</a:t>
            </a:r>
            <a:r>
              <a:rPr lang="en-US" dirty="0" smtClean="0"/>
              <a:t>]&gt;&gt;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Price&lt;&lt;y [c.Orders.Sum(x=&gt;x.ProductOrders.Sum(po=&gt;po.Price))]&gt;&gt;
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21.11.2015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505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USMAN</cp:lastModifiedBy>
  <cp:revision>6</cp:revision>
  <dcterms:created xsi:type="dcterms:W3CDTF">2015-10-26T14:00:13Z</dcterms:created>
  <dcterms:modified xsi:type="dcterms:W3CDTF">2015-11-21T15:44:23Z</dcterms:modified>
</cp:coreProperties>
</file>