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84" d="100"/>
          <a:sy n="84" d="100"/>
        </p:scale>
        <p:origin x="-22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69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46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24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92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24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86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09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05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02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84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0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59C91-2D6F-4CFD-AF52-E73E03DE32C4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36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122148"/>
              </p:ext>
            </p:extLst>
          </p:nvPr>
        </p:nvGraphicFramePr>
        <p:xfrm>
          <a:off x="838200" y="2085531"/>
          <a:ext cx="5790565" cy="1427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5520"/>
                <a:gridCol w="226504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Customer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Order Price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</a:t>
                      </a:r>
                      <a:r>
                        <a:rPr lang="en-US" sz="1100" dirty="0" err="1" smtClean="0">
                          <a:effectLst/>
                        </a:rPr>
                        <a:t>foreach</a:t>
                      </a:r>
                      <a:r>
                        <a:rPr lang="en-US" sz="1100" dirty="0" smtClean="0">
                          <a:effectLst/>
                        </a:rPr>
                        <a:t> [o in orders]&gt;&gt;&lt;&lt;if [</a:t>
                      </a:r>
                      <a:r>
                        <a:rPr lang="en-US" sz="1100" dirty="0" err="1" smtClean="0">
                          <a:effectLst/>
                        </a:rPr>
                        <a:t>o.ProductOrders.Sum</a:t>
                      </a:r>
                      <a:r>
                        <a:rPr lang="en-US" sz="1100" dirty="0" smtClean="0">
                          <a:effectLst/>
                        </a:rPr>
                        <a:t>(x=&gt;</a:t>
                      </a:r>
                      <a:r>
                        <a:rPr lang="en-US" sz="1100" dirty="0" err="1" smtClean="0">
                          <a:effectLst/>
                        </a:rPr>
                        <a:t>x.Price</a:t>
                      </a:r>
                      <a:r>
                        <a:rPr lang="en-US" sz="1100" dirty="0" smtClean="0">
                          <a:effectLst/>
                        </a:rPr>
                        <a:t>) &gt;= 400]&gt;&gt;&lt;&lt;[</a:t>
                      </a:r>
                      <a:r>
                        <a:rPr lang="en-US" sz="1100" dirty="0" err="1" smtClean="0">
                          <a:effectLst/>
                        </a:rPr>
                        <a:t>o.Customer.CustomerName</a:t>
                      </a:r>
                      <a:r>
                        <a:rPr lang="en-US" sz="1100" dirty="0" smtClean="0">
                          <a:effectLst/>
                        </a:rPr>
                        <a:t>]&gt;&gt;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&lt;&lt;[</a:t>
                      </a:r>
                      <a:r>
                        <a:rPr lang="en-US" sz="1100" dirty="0" err="1" smtClean="0">
                          <a:effectLst/>
                        </a:rPr>
                        <a:t>o.ProductOrders.Sum</a:t>
                      </a:r>
                      <a:r>
                        <a:rPr lang="en-US" sz="1100" dirty="0" smtClean="0">
                          <a:effectLst/>
                        </a:rPr>
                        <a:t>(x=&gt;</a:t>
                      </a:r>
                      <a:r>
                        <a:rPr lang="en-US" sz="1100" dirty="0" err="1" smtClean="0">
                          <a:effectLst/>
                        </a:rPr>
                        <a:t>x.Price</a:t>
                      </a:r>
                      <a:r>
                        <a:rPr lang="en-US" sz="1100" dirty="0" smtClean="0">
                          <a:effectLst/>
                        </a:rPr>
                        <a:t>)]&gt;&gt;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&lt;&lt;else&gt;&gt;&lt;&lt;[</a:t>
                      </a:r>
                      <a:r>
                        <a:rPr lang="en-US" sz="1100" dirty="0" err="1" smtClean="0">
                          <a:effectLst/>
                        </a:rPr>
                        <a:t>o.Customer.CustomerName</a:t>
                      </a:r>
                      <a:r>
                        <a:rPr lang="en-US" sz="1100" dirty="0" smtClean="0">
                          <a:effectLst/>
                        </a:rPr>
                        <a:t>]&gt;&gt;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&lt;&lt;[</a:t>
                      </a:r>
                      <a:r>
                        <a:rPr lang="en-US" sz="1100" dirty="0" err="1" smtClean="0">
                          <a:effectLst/>
                        </a:rPr>
                        <a:t>o.ProductOrders.Sum</a:t>
                      </a:r>
                      <a:r>
                        <a:rPr lang="en-US" sz="1100" dirty="0" smtClean="0">
                          <a:effectLst/>
                        </a:rPr>
                        <a:t>(x=&gt;</a:t>
                      </a:r>
                      <a:r>
                        <a:rPr lang="en-US" sz="1100" dirty="0" err="1" smtClean="0">
                          <a:effectLst/>
                        </a:rPr>
                        <a:t>x.Price</a:t>
                      </a:r>
                      <a:r>
                        <a:rPr lang="en-US" sz="1100" dirty="0" smtClean="0">
                          <a:effectLst/>
                        </a:rPr>
                        <a:t>)]&gt;&gt;&lt;&lt;/if&gt;&gt;&lt;&lt;/</a:t>
                      </a:r>
                      <a:r>
                        <a:rPr lang="en-US" sz="1100" dirty="0" err="1" smtClean="0">
                          <a:effectLst/>
                        </a:rPr>
                        <a:t>foreach</a:t>
                      </a:r>
                      <a:r>
                        <a:rPr lang="en-US" sz="1100" dirty="0" smtClean="0">
                          <a:effectLst/>
                        </a:rPr>
                        <a:t>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Total: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&lt;&lt;[ </a:t>
                      </a:r>
                      <a:r>
                        <a:rPr lang="en-US" sz="1100" dirty="0" err="1" smtClean="0">
                          <a:effectLst/>
                        </a:rPr>
                        <a:t>ds.ProductOrder.Sum</a:t>
                      </a:r>
                      <a:r>
                        <a:rPr lang="en-US" sz="1100" dirty="0" smtClean="0">
                          <a:effectLst/>
                        </a:rPr>
                        <a:t>(y=&gt;</a:t>
                      </a:r>
                      <a:r>
                        <a:rPr lang="en-US" sz="1100" dirty="0" err="1" smtClean="0">
                          <a:effectLst/>
                        </a:rPr>
                        <a:t>y.Price</a:t>
                      </a:r>
                      <a:r>
                        <a:rPr lang="en-US" sz="1100" smtClean="0">
                          <a:effectLst/>
                        </a:rPr>
                        <a:t>)]&gt;&gt;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91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Muhammad Atir</cp:lastModifiedBy>
  <cp:revision>6</cp:revision>
  <dcterms:created xsi:type="dcterms:W3CDTF">2015-10-26T13:50:40Z</dcterms:created>
  <dcterms:modified xsi:type="dcterms:W3CDTF">2015-12-04T12:01:56Z</dcterms:modified>
</cp:coreProperties>
</file>