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/>
            </a:pPr>
            <a:r>
              <a:rPr lang="en-US" smtClean="0"/>
              <a:t>Orders Prices by Months</a:t>
            </a:r>
          </a:p>
        </c:rich>
      </c:tx>
      <c:overlay val="0"/>
      <c:spPr>
        <a:noFill/>
        <a:ln>
          <a:noFill/>
        </a:ln>
      </c:spPr>
      <c:txPr>
        <a:bodyPr rot="0" spcFirstLastPara="1" vertOverflow="ellipsis" vert="horz" wrap="square" anchor="ctr" anchorCtr="1"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orders by months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</c:spPr>
          <c:invertIfNegative val="0"/>
          <c:xVal>
            <c:numLit>
              <c:formatCode>General</c:formatCode>
              <c:ptCount val="1"/>
              <c:pt idx="0">
                <c:v>11</c:v>
              </c:pt>
            </c:numLit>
          </c:xVal>
          <c:yVal>
            <c:numLit>
              <c:formatCode>General</c:formatCode>
              <c:ptCount val="1"/>
              <c:pt idx="0">
                <c:v>1355</c:v>
              </c:pt>
            </c:numLit>
          </c:yVal>
          <c:bubbleSize>
            <c:numLit>
              <c:formatCode>General</c:formatCode>
              <c:ptCount val="1"/>
              <c:pt idx="0">
                <c:v>3</c:v>
              </c:pt>
            </c:numLit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axId val="-1812513040"/>
        <c:axId val="-1812512496"/>
      </c:bubbleChart>
      <c:valAx>
        <c:axId val="-1812513040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12512496"/>
        <c:crosses val="autoZero"/>
        <c:crossBetween val="midCat"/>
      </c:valAx>
      <c:valAx>
        <c:axId val="-1812512496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12513040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3021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4646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4548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6850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374208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2431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5122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1698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4881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6417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4047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5005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5970128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TotalTime>2</TotalTime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8</cp:revision>
  <dcterms:created xsi:type="dcterms:W3CDTF">2015-10-26T13:35:08Z</dcterms:created>
  <dcterms:modified xsi:type="dcterms:W3CDTF">2015-11-26T05:38:49Z</dcterms:modified>
</cp:coreProperties>
</file>