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7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1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8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7540-84DD-4480-B805-0337DCE6318F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FDD5-89C2-4DF8-A494-AFC6B17D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&lt;&lt;[</a:t>
            </a:r>
            <a:r>
              <a:rPr lang="en-US" sz="2000" dirty="0" err="1" smtClean="0"/>
              <a:t>product.Title</a:t>
            </a:r>
            <a:r>
              <a:rPr lang="en-US" sz="2000" dirty="0" smtClean="0"/>
              <a:t>]&gt;&gt;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&lt;&lt;[product.Title]&gt;&gt;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Atir</dc:creator>
  <cp:lastModifiedBy>Muhammad Atir</cp:lastModifiedBy>
  <cp:revision>13</cp:revision>
  <dcterms:created xsi:type="dcterms:W3CDTF">2015-12-23T08:26:39Z</dcterms:created>
  <dcterms:modified xsi:type="dcterms:W3CDTF">2015-12-23T11:17:24Z</dcterms:modified>
</cp:coreProperties>
</file>