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1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7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E085-9B50-49C6-B036-80A86E789517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613B-F8CE-4DCA-BF29-904077A8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&lt;&lt;foreach[c in Customer]&gt;&gt;</a:t>
            </a:r>
            <a:br>
              <a:rPr lang="en-US" sz="2400" dirty="0" smtClean="0"/>
            </a:br>
            <a:r>
              <a:rPr lang="en-US" sz="2400" dirty="0" smtClean="0"/>
              <a:t>&lt;&lt;[Name]&gt;&gt;</a:t>
            </a:r>
            <a:br>
              <a:rPr lang="en-US" sz="2400" dirty="0" smtClean="0"/>
            </a:br>
            <a:r>
              <a:rPr lang="en-US" sz="2400" smtClean="0"/>
              <a:t>&lt;&lt;/foreach&gt;&gt;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&lt;&lt;foreach[c in Customer]&gt;&gt; &lt;&lt;[Name]&gt;&gt; &lt;&lt;/foreach&gt;&gt;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&lt;&lt;foreach[c in Customer]&gt;&gt; &lt;&lt;[Name]&gt;&gt; &lt;&lt;/foreach&gt;&gt;</dc:title>
  <dc:creator>Muhammad Atir</dc:creator>
  <cp:lastModifiedBy>Muhammad Atir</cp:lastModifiedBy>
  <cp:revision>1</cp:revision>
  <dcterms:created xsi:type="dcterms:W3CDTF">2015-12-23T11:41:34Z</dcterms:created>
  <dcterms:modified xsi:type="dcterms:W3CDTF">2015-12-23T11:42:22Z</dcterms:modified>
</cp:coreProperties>
</file>