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5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661725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631740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259288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81766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663745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80725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48726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891729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387727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179890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22231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7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 3 Managers</a:t>
            </a:r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1032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Manager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Total Contract Price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John Smith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2300000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Tony Anderson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1200000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July James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800000</a:t>
                      </a:r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
Created with GroupDocs.Assembly 16.12.
© Aspose Pty Ltd 2001-2016.
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4253634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36366"/>
  <p:tag name="AS_OS" val="Microsoft Windows NT 6.2.9200.0"/>
  <p:tag name="AS_RELEASE_DATE" val="2016.06.03"/>
  <p:tag name="AS_TITLE" val="Aspose.Slides for .NET 4.0 Client Profile"/>
  <p:tag name="AS_VERSION" val="16.5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1</Paragraphs>
  <Slides>1</Slides>
  <Notes>0</Notes>
  <TotalTime>3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Top 3 Managers</vt:lpstr>
    </vt:vector>
  </TitlesOfParts>
  <LinksUpToDate>0</LinksUpToDate>
  <SharedDoc>0</SharedDoc>
  <HyperlinksChanged>0</HyperlinksChanged>
  <Application>Aspose.Slides for .NET</Application>
  <AppVersion>16.0500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Иван</dc:creator>
  <cp:lastModifiedBy>Иван</cp:lastModifiedBy>
  <cp:revision>5</cp:revision>
  <dcterms:created xsi:type="dcterms:W3CDTF">2016-12-27T11:20:22Z</dcterms:created>
  <dcterms:modified xsi:type="dcterms:W3CDTF">2017-01-02T12:56:37Z</dcterms:modified>
</cp:coreProperties>
</file>