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f390908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f390908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7bc9bdf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7bc9bdf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f39090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f39090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39090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39090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f39090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f39090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bc9bdf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bc9bdf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bc9bdf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bc9bdf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f390908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f390908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f390908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f390908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f390908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f390908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adin1/Test2/new/master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GitHub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Урок 24-26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Добавление участников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5427125" y="957725"/>
            <a:ext cx="29091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работаете с другими людьми, которым вы хотите предоставить доступ для отправки коммитов, то вам следует добавить их как “участников”. Если участники зарегистрировались на GitHub и вы хотите разрешить им делать “push” в ваш репозиторий, то добавьте их в свой проект. Это предоставит им “push” доступ; это означает, что они будут иметь права доступа как на чтение, так и на запись в проект и Git репозиторий.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Перейдите по ссылке “Settings” в нижней части панели справа.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460250"/>
            <a:ext cx="5122325" cy="26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6550325" y="1030300"/>
            <a:ext cx="23841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Затем выберите “Manage access” в меню слева. Напишите имя пользователя в поле для ввода и нажмите кнопку “Add collaborator”. Так вы можете добавить неограниченное количество пользователей. Чтобы отозвать доступ, просто нажмите “X” справа от имени пользователя.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5" y="483002"/>
            <a:ext cx="6301349" cy="34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GitHub - Настройка и конфигурация учетной записи</a:t>
            </a:r>
            <a:endParaRPr sz="1200">
              <a:solidFill>
                <a:srgbClr val="4E44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 — это крупнейшее хранилище Git репозиториев, а так же центр сотрудничества для миллионов разработчиков и проектов. Огромный процент всех репозиториев хранится на GitHub, а многие проекты с открытым исходным кодом используют его ради Git хостинга, баг-трекера, рецензирования кода и других вещей. Так что, пока всё это не часть открытого Git проекта, наверняка вы захотите, или вам придётся взаимодействовать с GitHub при профессиональном использовании Git.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 уроке мы разберём регистрацию, управление учётной записью, создание и использование Git репозиториев, как вносить вклад в чужие проекты и как принимать чужой вклад в собственный проект, а так же программный интерфейс GitHub и ещё множество мелочей, который облегчат вам жизнь.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416250"/>
            <a:ext cx="4716600" cy="4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Первым делом нужно создать бесплатную учётную запись. Просто зайдите на https://github.com, выберите имя которое ещё не занято, укажите адрес электронной почты и пароль, а затем нажмите большую зелёную кнопку “Sign up for GitHub”.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Нажимайте далее. Докажите что вы не робот.  GitHub вышлет письмо для проверки вашего электронного адреса. Сделайте этот шаг, он достаточно важный.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300" y="215850"/>
            <a:ext cx="2825100" cy="330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746" y="2446100"/>
            <a:ext cx="3428650" cy="2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690275"/>
            <a:ext cx="70389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Кликнув по иконке октокота, вы </a:t>
            </a:r>
            <a:r>
              <a:rPr lang="ru"/>
              <a:t>попадете</a:t>
            </a:r>
            <a:r>
              <a:rPr lang="ru"/>
              <a:t> на страницу панели управления. Теперь Вы готовы пользоваться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75" y="1986925"/>
            <a:ext cx="4565998" cy="3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1768825" y="2072113"/>
            <a:ext cx="1264200" cy="189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r>
              <a:rPr lang="ru"/>
              <a:t> Desktop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857425" y="1067975"/>
            <a:ext cx="1479000" cy="3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Скачивание DeskTop`ного приложения.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помощью него можно работать с Вашим аккаунтом в GitHub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0" y="1263878"/>
            <a:ext cx="6078375" cy="32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572875" y="1998375"/>
            <a:ext cx="585300" cy="21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Заносим в репозиторий информацию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059825" y="927850"/>
            <a:ext cx="48093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в первый раз сохраняете документы в репозиторий то воспол</a:t>
            </a:r>
            <a:r>
              <a:rPr lang="ru"/>
              <a:t>ьзуйтесь “</a:t>
            </a:r>
            <a:r>
              <a:rPr lang="ru">
                <a:uFill>
                  <a:noFill/>
                </a:uFill>
                <a:hlinkClick r:id="rId3"/>
              </a:rPr>
              <a:t>creating a new file</a:t>
            </a:r>
            <a:r>
              <a:rPr lang="ru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Если не в первый раз то нажмите upload file и перетащите заносимый в </a:t>
            </a:r>
            <a:r>
              <a:rPr lang="ru"/>
              <a:t>репозиторий</a:t>
            </a:r>
            <a:r>
              <a:rPr lang="ru"/>
              <a:t> файл в открывшееся окно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00" y="875375"/>
            <a:ext cx="3745924" cy="23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>
            <a:off x="-55550" y="1640275"/>
            <a:ext cx="7437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250" y="2277329"/>
            <a:ext cx="3745925" cy="277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GitHub - Сопровождение проекта</a:t>
            </a:r>
            <a:endParaRPr sz="2700">
              <a:solidFill>
                <a:srgbClr val="4E44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885725" y="1059250"/>
            <a:ext cx="345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нового репозитория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создадим новый репозиторий для распространения кода нашего проекта. С правой </a:t>
            </a:r>
            <a:r>
              <a:rPr lang="ru"/>
              <a:t>стороны</a:t>
            </a:r>
            <a:r>
              <a:rPr lang="ru"/>
              <a:t>  “Create repository” или воспользуйтесь кнопкой + на панели инструментов, рядом с вашим именем пользователя Выпадающее меню “New repository”..</a:t>
            </a:r>
            <a:endParaRPr/>
          </a:p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3963"/>
            <a:ext cx="33147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2686200" y="2642900"/>
            <a:ext cx="2172300" cy="19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338100" y="301250"/>
            <a:ext cx="45966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Откроется форма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74" y="793988"/>
            <a:ext cx="4222875" cy="35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5718150" y="1336725"/>
            <a:ext cx="32892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Всё, что в действительности нужно сделать, так это указать название проекта, все остальные поля опциональны. Сейчас, просто нажмите кнопку “Create Repository” и ваш новый репозиторий с названием &lt;пользователь&gt;/&lt;имя_проекта&gt; готов.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6205425" y="301250"/>
            <a:ext cx="2720700" cy="4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в репозитории ещё нет кода, GitHub отобразит инструкции о том, как создать совершенно новый репозиторий или подключить существующий Git проект.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ваш проект хостится на GitHub и вы можете предоставить ссылку на него любому желающему. Все проекты на GitHub доступны как по HTTP https://github.com/&lt;пользователь&gt;/&lt;имя_проекта&gt; Git может получать и отправлять изменения по указанным ссылкам, при этом производится контроль доступа на основании учётных данных пользователя, осуществляющего подключение.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02" y="434850"/>
            <a:ext cx="4929199" cy="38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