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926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121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29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50992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4432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2094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7377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5591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27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74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22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47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99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578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243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644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01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3750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7927" y="332509"/>
            <a:ext cx="10432473" cy="38931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Georgia" panose="02040502050405020303" pitchFamily="18" charset="0"/>
              </a:rPr>
              <a:t/>
            </a:r>
            <a:br>
              <a:rPr lang="en-US" dirty="0" smtClean="0">
                <a:solidFill>
                  <a:schemeClr val="accent3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chemeClr val="accent3"/>
                </a:solidFill>
                <a:latin typeface="Georgia" panose="02040502050405020303" pitchFamily="18" charset="0"/>
              </a:rPr>
              <a:t/>
            </a:r>
            <a:br>
              <a:rPr lang="en-US" dirty="0">
                <a:solidFill>
                  <a:schemeClr val="accent3"/>
                </a:solidFill>
                <a:latin typeface="Georgia" panose="02040502050405020303" pitchFamily="18" charset="0"/>
              </a:rPr>
            </a:br>
            <a:r>
              <a:rPr lang="en-US" dirty="0" smtClean="0">
                <a:solidFill>
                  <a:schemeClr val="accent3"/>
                </a:solidFill>
                <a:latin typeface="Georgia" panose="02040502050405020303" pitchFamily="18" charset="0"/>
              </a:rPr>
              <a:t/>
            </a:r>
            <a:br>
              <a:rPr lang="en-US" dirty="0" smtClean="0">
                <a:solidFill>
                  <a:schemeClr val="accent3"/>
                </a:solidFill>
                <a:latin typeface="Georgia" panose="02040502050405020303" pitchFamily="18" charset="0"/>
              </a:rPr>
            </a:br>
            <a:r>
              <a:rPr lang="ru-RU" dirty="0" smtClean="0">
                <a:solidFill>
                  <a:schemeClr val="accent3"/>
                </a:solidFill>
                <a:latin typeface="Georgia" panose="02040502050405020303" pitchFamily="18" charset="0"/>
              </a:rPr>
              <a:t>Курсовая работа на тему:</a:t>
            </a:r>
            <a:br>
              <a:rPr lang="ru-RU" dirty="0" smtClean="0">
                <a:solidFill>
                  <a:schemeClr val="accent3"/>
                </a:solidFill>
                <a:latin typeface="Georgia" panose="02040502050405020303" pitchFamily="18" charset="0"/>
              </a:rPr>
            </a:br>
            <a:r>
              <a:rPr lang="ru-RU" dirty="0" smtClean="0">
                <a:solidFill>
                  <a:schemeClr val="accent3"/>
                </a:solidFill>
                <a:latin typeface="Georgia" panose="02040502050405020303" pitchFamily="18" charset="0"/>
              </a:rPr>
              <a:t>«Ресторанный бизнес. Управление меню»</a:t>
            </a:r>
            <a:endParaRPr lang="ru-RU" dirty="0">
              <a:solidFill>
                <a:schemeClr val="accent3"/>
              </a:solidFill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38285" y="5950857"/>
            <a:ext cx="5544457" cy="544286"/>
          </a:xfrm>
        </p:spPr>
        <p:txBody>
          <a:bodyPr/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Владимир 2019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692569" y="4608285"/>
            <a:ext cx="5544457" cy="161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Выполнила: </a:t>
            </a:r>
            <a:b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ст. гр. ПКсп-116</a:t>
            </a:r>
            <a:b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Безбородова А.А.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0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38473" y="365125"/>
            <a:ext cx="4103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         классов</a:t>
            </a:r>
            <a:endParaRPr lang="ru-RU" sz="4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714" y="365125"/>
            <a:ext cx="5845457" cy="5939361"/>
          </a:xfrm>
        </p:spPr>
      </p:pic>
    </p:spTree>
    <p:extLst>
      <p:ext uri="{BB962C8B-B14F-4D97-AF65-F5344CB8AC3E}">
        <p14:creationId xmlns:p14="http://schemas.microsoft.com/office/powerpoint/2010/main" xmlns="" val="30906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9" y="34792"/>
            <a:ext cx="5860473" cy="153077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3">
                    <a:lumMod val="95000"/>
                  </a:schemeClr>
                </a:solidFill>
                <a:latin typeface="Georgia" panose="02040502050405020303" pitchFamily="18" charset="0"/>
              </a:rPr>
              <a:t>Блок-схемы алгоритмов</a:t>
            </a:r>
            <a:endParaRPr lang="ru-RU" dirty="0">
              <a:solidFill>
                <a:schemeClr val="accent3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806" y="240424"/>
            <a:ext cx="4435663" cy="6298921"/>
          </a:xfrm>
        </p:spPr>
      </p:pic>
      <p:sp>
        <p:nvSpPr>
          <p:cNvPr id="5" name="TextBox 4"/>
          <p:cNvSpPr txBox="1"/>
          <p:nvPr/>
        </p:nvSpPr>
        <p:spPr>
          <a:xfrm>
            <a:off x="5638800" y="206432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поиска нужной строки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3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40683" y="1545879"/>
            <a:ext cx="3538531" cy="230832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</a:t>
            </a:r>
            <a:br>
              <a:rPr lang="ru-RU" sz="3600" dirty="0" smtClean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записей </a:t>
            </a:r>
            <a:br>
              <a:rPr lang="ru-RU" sz="3600" dirty="0" smtClean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в файле</a:t>
            </a:r>
            <a:endParaRPr lang="ru-RU" sz="36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1623" y="98691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928" y="479079"/>
            <a:ext cx="7038109" cy="6017316"/>
          </a:xfrm>
        </p:spPr>
      </p:pic>
    </p:spTree>
    <p:extLst>
      <p:ext uri="{BB962C8B-B14F-4D97-AF65-F5344CB8AC3E}">
        <p14:creationId xmlns:p14="http://schemas.microsoft.com/office/powerpoint/2010/main" xmlns="" val="15774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66774" y="624729"/>
            <a:ext cx="3526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строки из списка</a:t>
            </a:r>
            <a:endParaRPr lang="ru-RU" sz="36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837" y="483995"/>
            <a:ext cx="4447308" cy="5959696"/>
          </a:xfrm>
        </p:spPr>
      </p:pic>
    </p:spTree>
    <p:extLst>
      <p:ext uri="{BB962C8B-B14F-4D97-AF65-F5344CB8AC3E}">
        <p14:creationId xmlns:p14="http://schemas.microsoft.com/office/powerpoint/2010/main" xmlns="" val="8972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331" y="333376"/>
            <a:ext cx="11074400" cy="50482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3">
                    <a:lumMod val="95000"/>
                  </a:schemeClr>
                </a:solidFill>
                <a:latin typeface="Georgia" panose="02040502050405020303" pitchFamily="18" charset="0"/>
              </a:rPr>
              <a:t>Меню </a:t>
            </a:r>
            <a:endParaRPr lang="ru-RU" dirty="0">
              <a:solidFill>
                <a:schemeClr val="accent3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1068" y="1284514"/>
            <a:ext cx="5691131" cy="4666481"/>
          </a:xfrm>
        </p:spPr>
      </p:pic>
    </p:spTree>
    <p:extLst>
      <p:ext uri="{BB962C8B-B14F-4D97-AF65-F5344CB8AC3E}">
        <p14:creationId xmlns:p14="http://schemas.microsoft.com/office/powerpoint/2010/main" xmlns="" val="38309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142" y="362404"/>
            <a:ext cx="11074400" cy="50482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3">
                    <a:lumMod val="95000"/>
                  </a:schemeClr>
                </a:solidFill>
                <a:latin typeface="Georgia" panose="02040502050405020303" pitchFamily="18" charset="0"/>
              </a:rPr>
              <a:t>Добавление и редактирование</a:t>
            </a:r>
            <a:endParaRPr lang="ru-RU" dirty="0">
              <a:solidFill>
                <a:schemeClr val="accent3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1463" y="1741714"/>
            <a:ext cx="7715758" cy="3330846"/>
          </a:xfrm>
        </p:spPr>
      </p:pic>
    </p:spTree>
    <p:extLst>
      <p:ext uri="{BB962C8B-B14F-4D97-AF65-F5344CB8AC3E}">
        <p14:creationId xmlns:p14="http://schemas.microsoft.com/office/powerpoint/2010/main" xmlns="" val="1626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8228" y="2779485"/>
            <a:ext cx="9753600" cy="71845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5400" dirty="0" smtClean="0">
                <a:latin typeface="Georgia" panose="02040502050405020303" pitchFamily="18" charset="0"/>
              </a:rPr>
              <a:t>Спасибо за внимание</a:t>
            </a:r>
            <a:endParaRPr lang="ru-RU" sz="5400" dirty="0">
              <a:latin typeface="Georgia" panose="02040502050405020303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540000" y="2554514"/>
            <a:ext cx="7213600" cy="149497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7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26</Words>
  <Application>Microsoft Office PowerPoint</Application>
  <PresentationFormat>Произвольный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Ион</vt:lpstr>
      <vt:lpstr>   Курсовая работа на тему: «Ресторанный бизнес. Управление меню»</vt:lpstr>
      <vt:lpstr>Слайд 2</vt:lpstr>
      <vt:lpstr>Блок-схемы алгоритмов</vt:lpstr>
      <vt:lpstr>Слайд 4</vt:lpstr>
      <vt:lpstr>Слайд 5</vt:lpstr>
      <vt:lpstr>Меню </vt:lpstr>
      <vt:lpstr>Добавление и редактирование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«Поставка медицинских препаратов. Склад»</dc:title>
  <dc:creator>Ангелина</dc:creator>
  <cp:lastModifiedBy>stu-pksp116</cp:lastModifiedBy>
  <cp:revision>21</cp:revision>
  <dcterms:created xsi:type="dcterms:W3CDTF">2019-04-02T17:29:25Z</dcterms:created>
  <dcterms:modified xsi:type="dcterms:W3CDTF">2019-04-10T09:58:09Z</dcterms:modified>
</cp:coreProperties>
</file>