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2" id="2147483648"/>
  </p:sldMasterIdLst>
  <p:notesMasterIdLst>
    <p:notesMasterId r:id="rId3"/>
  </p:notesMasterIdLst>
  <p:sldIdLst>
    <p:sldId r:id="rId4" id="256"/>
    <p:sldId r:id="rId5" id="257"/>
    <p:sldId r:id="rId6" id="258"/>
    <p:sldId r:id="rId7" id="259"/>
    <p:sldId r:id="rId8" id="260"/>
    <p:sldId r:id="rId9" id="261"/>
    <p:sldId r:id="rId10" id="262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slideMasters/slideMaster1.xml" Type="http://schemas.openxmlformats.org/officeDocument/2006/relationships/slideMaster"></Relationship><Relationship Id="rId3" Target="notesMasters/notesMaster1.xml" Type="http://schemas.openxmlformats.org/officeDocument/2006/relationships/notesMaster"></Relationship><Relationship Id="rId4" Target="slides/slide1.xml" Type="http://schemas.openxmlformats.org/officeDocument/2006/relationships/slide"></Relationship><Relationship Id="rId5" Target="slides/slide2.xml" Type="http://schemas.openxmlformats.org/officeDocument/2006/relationships/slide"></Relationship><Relationship Id="rId6" Target="slides/slide3.xml" Type="http://schemas.openxmlformats.org/officeDocument/2006/relationships/slide"></Relationship><Relationship Id="rId7" Target="slides/slide4.xml" Type="http://schemas.openxmlformats.org/officeDocument/2006/relationships/slide"></Relationship><Relationship Id="rId8" Target="slides/slide5.xml" Type="http://schemas.openxmlformats.org/officeDocument/2006/relationships/slide"></Relationship><Relationship Id="rId9" Target="slides/slide6.xml" Type="http://schemas.openxmlformats.org/officeDocument/2006/relationships/slide"></Relationship><Relationship Id="rId10" Target="slides/slide7.xml" Type="http://schemas.openxmlformats.org/officeDocument/2006/relationships/slide"></Relationship><Relationship Id="rId11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Shape 8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3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Shape 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g70515e06ac_2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3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g70515e06ac_2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Shape 9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Google Shape;93;g70515e06ac_3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3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g70515e06ac_3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Shape 9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Google Shape;100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Shape 13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Google Shape;132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Shape 15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Google Shape;156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Google Shape;157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Shape 1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Google Shape;184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hape 1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uFillTx/>
              </a:defRPr>
            </a:lvl1pPr>
            <a:lvl2pPr algn="ctr"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uFillTx/>
              </a:defRPr>
            </a:lvl2pPr>
            <a:lvl3pPr algn="ctr"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uFillTx/>
              </a:defRPr>
            </a:lvl3pPr>
            <a:lvl4pPr algn="ctr"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4pPr>
            <a:lvl5pPr algn="ctr"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5pPr>
            <a:lvl6pPr algn="ctr"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6pPr>
            <a:lvl7pPr algn="ctr"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7pPr>
            <a:lvl8pPr algn="ctr"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8pPr>
            <a:lvl9pPr algn="ctr"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Shape 6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Shape 7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hape 1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Shape 2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uFillTx/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uFillTx/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uFillTx/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oogle Shape;28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Shape 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Shape 3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oogle Shape;37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uFillTx/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uFillTx/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uFillTx/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oogle Shape;40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uFillTx/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uFillTx/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uFillTx/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hape 4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oogle Shape;47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Shape 5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oogle Shape;52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Shape 5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4318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uFillTx/>
              </a:defRPr>
            </a:lvl1pPr>
            <a:lvl2pPr algn="l" indent="-4064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uFillTx/>
              </a:defRPr>
            </a:lvl2pPr>
            <a:lvl3pPr algn="l" indent="-3810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uFillTx/>
              </a:defRPr>
            </a:lvl3pPr>
            <a:lvl4pPr algn="l" indent="-355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4pPr>
            <a:lvl5pPr algn="l" indent="-355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5pPr>
            <a:lvl6pPr algn="l" indent="-355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6pPr>
            <a:lvl7pPr algn="l" indent="-355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7pPr>
            <a:lvl8pPr algn="l" indent="-355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8pPr>
            <a:lvl9pPr algn="l" indent="-355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Google Shape;57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uFillTx/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Shape 6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Google Shape;63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cap="none" i="0" strike="noStrike" sz="3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i="0" strike="noStrike" sz="2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uFillTx/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uFillTx/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Google Shape;67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i="0" strike="noStrike" sz="4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rm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i="0" strike="noStrike" sz="2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oogle Shape;9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1.pn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Shape 8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53200" y="339493"/>
            <a:ext cx="9144000" cy="948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R">
                <a:solidFill>
                  <a:srgbClr val="000000"/>
                </a:solidFill>
                <a:uFillTx/>
              </a:rPr>
              <a:t>Diagrama básico para Yocto</a:t>
            </a:r>
            <a:r>
              <a:rPr lang="es-CR">
                <a:uFillTx/>
              </a:rPr>
              <a:t> 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Google Shape;86;p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7855" y="1396855"/>
            <a:ext cx="6235976" cy="4971451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Shape 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g70515e06ac_2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2372338"/>
            <a:ext cx="9144000" cy="23877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uFillTx/>
              </a:rPr>
              <a:t>Para ensamblador: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800">
                <a:uFillTx/>
              </a:rPr>
              <a:t>Se adjunta Nasm a meta/conf/bitbake.conf</a:t>
            </a:r>
            <a:endParaRPr sz="4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Shape 9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g70515e06ac_3_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05250" y="2427388"/>
            <a:ext cx="41814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oogle Shape;97;g70515e06ac_3_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23688" y="4714987"/>
            <a:ext cx="1344600" cy="40707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g70515e06ac_3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872399"/>
            <a:ext cx="9144000" cy="1089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uFillTx/>
              </a:rPr>
              <a:t>Para cálculo 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4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Shape 10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Google Shape;103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1894543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Pedir usuario de que tamaño quiere hacer la función: tamaño “n”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2654650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Crear funciones auxiliares (Generador de números random) Random</a:t>
            </a:r>
            <a:endParaRPr b="0" cap="none" i="0" strike="noStrike" sz="11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4596417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Colocar dichos números en una lista tamaño “n”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oogle Shape;106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3414757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Inicio de ciclo para generar función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5356524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Fin de ciclo para generar función  (Lista llena)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4005587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Llamar función Random, generar numero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Google Shape;10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5947354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Imprime esa función.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58891" y="850372"/>
            <a:ext cx="3221373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Primera parte (Generar función)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Google Shape;111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2253246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Para esto se utiliza el código del video 4 del tutorial de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Google Shape;112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2778956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busco en internet como utilizar el clock interno y generar números random a partir de el y lo coloca en una subrutina como en el video 6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5892747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hace uso del código en el video 8 del tutorial de NASM, donde imprimimos lo que esta en la dirección 10, que en este caso seria la serie de números random completa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Google Shape;114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3643220"/>
            <a:ext cx="2799184" cy="6001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genera un loop con el código del video 3, con ayuda de jumps repitiendo la función hasta llegar a cierta condición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4338207"/>
            <a:ext cx="2799184" cy="938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hace llamado de la subrutina random para generar un numero dentro del loop y colocarla en el espacio de memoria asignado previamente (con +1 cada vez que se repita el ciclo)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6" idx="1"/>
            <a:endCxn id="107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69986" y="3545562"/>
            <a:ext cx="600" cy="1941900"/>
          </a:xfrm>
          <a:prstGeom prst="bentConnector3">
            <a:avLst>
              <a:gd fmla="val -709375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7" idx="3"/>
            <a:endCxn id="106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4769170" y="3545429"/>
            <a:ext cx="600" cy="1941900"/>
          </a:xfrm>
          <a:prstGeom prst="bentConnector3">
            <a:avLst>
              <a:gd fmla="val 8004484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oogle Shape;118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1219704"/>
            <a:ext cx="2799184" cy="938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Hacer espacios de memoria para colocar la función, ejemplo video 8 en dirección 10 y la siguientes direcciones apuntan a cada valor de la función. Espacio de memoria para guardar el numero random</a:t>
            </a:r>
            <a:endParaRPr b="0" cap="none" i="0" strike="noStrike" sz="11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5369393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Fin del ciclo, de recorrio hasta llegar al tamaño “n”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66139" y="398765"/>
            <a:ext cx="3221373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Primera parte (Generar función)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Google Shape;121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14" idx="1"/>
            <a:endCxn id="119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77234" y="3943302"/>
            <a:ext cx="600" cy="16416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19" idx="3"/>
            <a:endCxn id="114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10676418" y="3943236"/>
            <a:ext cx="600" cy="16416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3" idx="3"/>
            <a:endCxn id="111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9170" y="2109986"/>
            <a:ext cx="3108000" cy="3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Google Shape;124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4" idx="3"/>
            <a:endCxn id="112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9170" y="2870094"/>
            <a:ext cx="3108000" cy="29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oogle Shape;125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6" idx="3"/>
            <a:endCxn id="114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9170" y="3545562"/>
            <a:ext cx="3108000" cy="39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8" idx="3"/>
            <a:endCxn id="115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9170" y="4136392"/>
            <a:ext cx="3108000" cy="67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5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4769170" y="4807661"/>
            <a:ext cx="1554000" cy="4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9" idx="3"/>
            <a:endCxn id="113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9170" y="6078159"/>
            <a:ext cx="3108000" cy="19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Google Shape;129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0585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sm" type="none" w="sm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Shape 13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67950" y="2207707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Utilizar la lista con la función (discreta)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Google Shape;13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8358" y="2823506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Dividir la lista en 2 listas de tamaño n/2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8358" y="3368791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Crear funciones auxiliares (Generador de senos y cosenos)Gen (Verificador de signos) mas_menos (inversor de direcciones binarias) inversor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Google Shape;13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8358" y="4579878"/>
            <a:ext cx="2799184" cy="6001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En función Gen se va a utilizar mas_menos para saber si se va a efectuar una suma o una resta en ese par de datos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Google Shape;13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26922" y="783260"/>
            <a:ext cx="4049086" cy="6379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Segunda parte (Preparar para hacer FFT)librerías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0585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Google Shape;140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8904" y="2283744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Lista creada en dirección 10 con esa dirección +1 recorremos la lista. Video 8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8904" y="3480733"/>
            <a:ext cx="2799184" cy="13173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Con ayuda de códigos de internet se logran manejar complejos creando otro arreglo pero para imaginarios así se trabaja en paralelo y se podrá multiplicar cada uno respectivamente  (real, imaginario respectivamente) o se trabaja con complejos directante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Google Shape;14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56919" y="3285492"/>
            <a:ext cx="2193778" cy="938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 con ayuda de librerías maneja los datos como complejos y de ahí se verifican los valores de signo. Se crea función inversora de la dirección en binario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56919" y="2752992"/>
            <a:ext cx="2193778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 se dividen por medio de logaritmos base 2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34" idx="2"/>
            <a:endCxn id="143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-5400000">
            <a:off x="3818792" y="1918067"/>
            <a:ext cx="283800" cy="138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Google Shape;145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34" idx="2"/>
            <a:endCxn id="135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2390642" y="1946717"/>
            <a:ext cx="354300" cy="1399500"/>
          </a:xfrm>
          <a:prstGeom prst="bentConnector3">
            <a:avLst>
              <a:gd fmla="val 4051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med" type="triangle" w="med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Google Shape;14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56922" y="4568835"/>
            <a:ext cx="2193775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crea función inversora de la dirección en binario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Google Shape;147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8904" y="2967249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 igual manera se consigue el log base 2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8904" y="4956758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crea una función inversora por medio de stack ya incorporado en NASM, video 5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03953" y="783260"/>
            <a:ext cx="4049086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Segunda parte (Preparar para hacer FFT)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34" idx="3"/>
            <a:endCxn id="140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7134" y="2338512"/>
            <a:ext cx="3461700" cy="1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Google Shape;151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43" idx="3"/>
            <a:endCxn id="147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50697" y="2968435"/>
            <a:ext cx="2378100" cy="12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42" idx="3"/>
            <a:endCxn id="141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50697" y="3754852"/>
            <a:ext cx="2378100" cy="38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Google Shape;153;p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46" idx="3"/>
            <a:endCxn id="148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50697" y="4784279"/>
            <a:ext cx="2378100" cy="387900"/>
          </a:xfrm>
          <a:prstGeom prst="bentConnector3">
            <a:avLst>
              <a:gd fmla="val 4897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Google Shape;15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2827" y="5632559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Todas estas funciones se colocan en subrutinas como en el video 6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Shape 15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1545416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Inicio de ciclo para generar FFT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Google Shape;160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4767920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Fin de ciclo para generar FFT  (Utilizo toda la primera mitad de la lista)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2181765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Llama el dato y utiliza “inversor” para generar su pareja y los guarda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Google Shape;162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2987391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Coloca el dato y su dato en dirección inversor en “Gen” y lo guarda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3793017"/>
            <a:ext cx="2799184" cy="6001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Este resultado lo multiplica por el primer dato y sobre escribe en la dirección del primer dato. Lo mismo ocurre con el dato invertido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Google Shape;164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33759" y="5573546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Imprime resultado de la FFT sobre la función generada random.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Google Shape;165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6804" y="801345"/>
            <a:ext cx="4653094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Tercera parte (hacer FFT en función e imprimir resultado)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0585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Google Shape;167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1376139"/>
            <a:ext cx="2799184" cy="6001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Crea espacios de memorias para colocar inversor, multiplicación de la función y guardado de dirección de la función principal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Google Shape;168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2122151"/>
            <a:ext cx="2799184" cy="6001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genera un loop con el código del video 3, con ayuda de jumps repitiendo la función hasta llegar a cierta condición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Google Shape;169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2864280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Coloca dirección +1 para caer al primer dato y por medio de su dirección hace la subrutina inversión y encuentra su pareja y la guarda en inverso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Google Shape;170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3775686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Coloca el dato en la dirección que estamos trabajando y inverso en la función para efectuar la subrutina de senos y cosenos y lo guarda en multiplicación de funcion</a:t>
            </a:r>
            <a:endParaRPr b="0" cap="none" i="0" strike="noStrike" sz="11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Google Shape;171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4706364"/>
            <a:ext cx="2799184" cy="430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Este ultimo dato lo guarda en la función principal y sigue el ciclo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5298488"/>
            <a:ext cx="279918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Final del ciclo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59057" y="5721335"/>
            <a:ext cx="27991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i="0" lang="es-CR" strike="noStrike" sz="11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 hace uso del código en el video 8 del tutorial de NASM, donde imprimimos lo que esta en la dirección 10, que en este caso seria la función ya con la transformada de la FFT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Google Shape;174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32805" y="478179"/>
            <a:ext cx="4653094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Tercera parte (hacer FFT en función e imprimir resultado)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Google Shape;175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59" idx="3"/>
            <a:endCxn id="168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2943" y="1676221"/>
            <a:ext cx="3526200" cy="746100"/>
          </a:xfrm>
          <a:prstGeom prst="bentConnector3">
            <a:avLst>
              <a:gd fmla="val 5428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Google Shape;176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61" idx="3"/>
            <a:endCxn id="169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2943" y="2397209"/>
            <a:ext cx="3526200" cy="85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Google Shape;177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62" idx="3"/>
            <a:endCxn id="170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2943" y="3202835"/>
            <a:ext cx="3526200" cy="957600"/>
          </a:xfrm>
          <a:prstGeom prst="bentConnector3">
            <a:avLst>
              <a:gd fmla="val 47382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Google Shape;178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63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2943" y="4093099"/>
            <a:ext cx="1682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Google Shape;179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60" idx="3"/>
            <a:endCxn id="171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4332943" y="4921863"/>
            <a:ext cx="3526200" cy="6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Google Shape;180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172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5957" y="4941193"/>
            <a:ext cx="1763100" cy="488100"/>
          </a:xfrm>
          <a:prstGeom prst="bentConnector3">
            <a:avLst>
              <a:gd fmla="val 4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p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64" idx="3"/>
            <a:endCxn id="173" idx="1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2943" y="5788990"/>
            <a:ext cx="3526200" cy="31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type="none" w="sm"/>
            <a:tailEnd len="med" type="triangle" w="med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Shape 18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Google Shape;186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6"/>
            <a:ext cx="10515600" cy="62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R" sz="1800">
                <a:uFillTx/>
              </a:rPr>
              <a:t>Por complejidad primero se programo en C++ (programa ya conocido) y de ahí se paso a la lógica de NASM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Google Shape;187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976823"/>
            <a:ext cx="10515600" cy="62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Dificultades al implementar en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Google Shape;188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601599"/>
            <a:ext cx="10515600" cy="210703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/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Números flotantes, se usa enteros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Necesidad de una lista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Saber el tamaño de las funciones y crear suficientes espacios de memoria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Trabajar números complejos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Trabajar senos y cosenos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Trabajar logaritmos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Manejo de registros para modificar una memoria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Google Shape;189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708632"/>
            <a:ext cx="10515600" cy="62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Soluciones al implementar en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Google Shape;190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4320329"/>
            <a:ext cx="10515600" cy="99559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rmAutofit/>
          </a:bodyPr>
          <a:lstStyle/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Uso de compiladores para pasar código de C++/C a NASM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cap="none" i="0" lang="es-CR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Manejar la misma lógica de resolución del problema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2019-10-16T01:36:47Z</dcterms:created>
  <dc:creator>Alejandro Rodriguez Figueroa</dc:creator>
</cp:coreProperties>
</file>