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9" r:id="rId2"/>
    <p:sldId id="315" r:id="rId3"/>
    <p:sldId id="345" r:id="rId4"/>
    <p:sldId id="341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Catamaran" pitchFamily="2" charset="0"/>
      <p:regular r:id="rId9"/>
      <p:bold r:id="rId10"/>
    </p:embeddedFont>
    <p:embeddedFont>
      <p:font typeface="Quantico" panose="02000000000000000000" pitchFamily="2" charset="0"/>
      <p:regular r:id="rId11"/>
      <p:bold r:id="rId12"/>
      <p:italic r:id="rId13"/>
      <p:boldItalic r:id="rId14"/>
    </p:embeddedFont>
    <p:embeddedFont>
      <p:font typeface="Teko" panose="020000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DD9D2-42F7-4910-B388-722DB4BA0296}">
  <a:tblStyle styleId="{1EDDD9D2-42F7-4910-B388-722DB4BA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245" autoAdjust="0"/>
  </p:normalViewPr>
  <p:slideViewPr>
    <p:cSldViewPr snapToGrid="0">
      <p:cViewPr varScale="1">
        <p:scale>
          <a:sx n="92" d="100"/>
          <a:sy n="92" d="100"/>
        </p:scale>
        <p:origin x="54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0A4679-58E7-5AF0-EA64-CAB5F765B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CF7B-84F9-CBF8-51A8-5F0C80E76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4F2E-8013-44B6-A7E8-DFBD1E0BFC1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D912-3FEB-EA46-9956-43D08FD40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6DDE-2CD3-5AB2-CA0A-91EED334F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F2BF-E63F-41B1-AEC9-7E4B0082D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0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70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7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1D77-70B9-8D46-E77C-29A66DED72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F09910-6F87-4C14-9138-04D2DA86697A}" type="datetime1">
              <a:rPr lang="fr-FR" smtClean="0"/>
              <a:t>30/08/2023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C536-73F6-C945-C4FA-10390E62904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D8BBF3E-2EF9-CE85-205C-ACACFC837FBA}"/>
              </a:ext>
            </a:extLst>
          </p:cNvPr>
          <p:cNvSpPr txBox="1">
            <a:spLocks/>
          </p:cNvSpPr>
          <p:nvPr userDrawn="1"/>
        </p:nvSpPr>
        <p:spPr>
          <a:xfrm>
            <a:off x="6918393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F587CF5-DB53-4C84-A24D-ABB1E68D30B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5250D-75A0-FBFA-12A8-DC67027F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CF5-DB53-4C84-A24D-ABB1E68D30B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E1009-7BA4-47FD-03CF-F403B2412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1D7A-9752-4E42-B2FC-412315CF1195}" type="datetime1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93B1B-B649-8031-ED25-0FFF9295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94855" y="1804555"/>
            <a:ext cx="7387937" cy="250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1) Introduction et présentation du sujet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2) Traitement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3) Analyses et conclusion</a:t>
            </a:r>
            <a:endParaRPr sz="2800"/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343312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Projet n°6 : Implémentez un modèle de scoring</a:t>
            </a:r>
            <a:endParaRPr lang="fr-FR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BACC42A6-C4A3-E28A-3D08-10445F7A8637}"/>
              </a:ext>
            </a:extLst>
          </p:cNvPr>
          <p:cNvSpPr txBox="1">
            <a:spLocks/>
          </p:cNvSpPr>
          <p:nvPr/>
        </p:nvSpPr>
        <p:spPr>
          <a:xfrm>
            <a:off x="138545" y="1305789"/>
            <a:ext cx="9071265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250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Exemple: </a:t>
            </a:r>
            <a:r>
              <a:rPr lang="fr-FR" sz="2500" b="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Exemple</a:t>
            </a:r>
            <a:endParaRPr lang="fr-FR" sz="25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5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5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5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5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E97272AC-DD1B-4CC0-B087-8A98684C4059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Contexte</a:t>
            </a: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9004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Dataset</a:t>
            </a:r>
            <a:r>
              <a:rPr lang="en-US" sz="200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(XXXXXX lignes – XXX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74580" y="787258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Exemple: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(XXXXXX) -&gt; L(XXXXXX) 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Exemple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C(XXX) -&gt; C(XXX) </a:t>
            </a: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FFC000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1089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3;p39">
            <a:extLst>
              <a:ext uri="{FF2B5EF4-FFF2-40B4-BE49-F238E27FC236}">
                <a16:creationId xmlns:a16="http://schemas.microsoft.com/office/drawing/2014/main" id="{34AE4C3A-DB39-077C-22FE-AE87133600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-6928" y="55418"/>
            <a:ext cx="8991600" cy="51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66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9609308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77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Quantico</vt:lpstr>
      <vt:lpstr>Arial</vt:lpstr>
      <vt:lpstr>Teko</vt:lpstr>
      <vt:lpstr>Catamaran</vt:lpstr>
      <vt:lpstr>Bebas Neue</vt:lpstr>
      <vt:lpstr>Computer Science &amp; Mathematics Major for College: Data Management Technology by Slidesgo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</dc:title>
  <dc:creator>Utilisateur</dc:creator>
  <cp:lastModifiedBy>badis ghoubali</cp:lastModifiedBy>
  <cp:revision>323</cp:revision>
  <dcterms:modified xsi:type="dcterms:W3CDTF">2023-08-30T02:55:05Z</dcterms:modified>
</cp:coreProperties>
</file>