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Звіт на тему 'Розробка і впровадження системи екологічного керування: Всесвітній та Український контекст'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Слайд 1: Вступ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Слайд 10: Запитання та Обговорення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Запрошення до аудиторії для запитань та обговорення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Слайд 2: Всесвітній контекст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Глобальні екологічні виклики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Слайд 3: Ситуація в Україні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Основні екологічні проблеми в Україні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Слайд 4: Потреба в Розробці Системи Екологічного Керування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Аргументи на користь впровадження системи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Слайд 5: Розробка та Впровадження в Україні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Етапи розробки системи екологічного керування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Слайд 6: Національні Стандарти та Сертифікація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Значення національних стандартів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Слайд 7: Моніторинг та Контроль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Важливість ефективного механізму моніторингу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Слайд 8: Виклики та Перспективи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Очікувані виклики під час впровадження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Слайд 9: Висновки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Ключові висновки дослідження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