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0" r:id="rId6"/>
    <p:sldId id="264" r:id="rId7"/>
    <p:sldId id="265" r:id="rId8"/>
    <p:sldId id="261" r:id="rId9"/>
    <p:sldId id="262" r:id="rId10"/>
    <p:sldId id="267" r:id="rId11"/>
    <p:sldId id="268" r:id="rId12"/>
    <p:sldId id="263"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5BDD4-70CF-4834-AE33-CCC524521C3F}" v="50" dt="2022-12-19T22:16:12.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Chaudhary" userId="d993bdd209cd6fd2" providerId="LiveId" clId="{A8B5BDD4-70CF-4834-AE33-CCC524521C3F}"/>
    <pc:docChg chg="undo custSel addSld modSld sldOrd addMainMaster delMainMaster">
      <pc:chgData name="Rohit Chaudhary" userId="d993bdd209cd6fd2" providerId="LiveId" clId="{A8B5BDD4-70CF-4834-AE33-CCC524521C3F}" dt="2022-12-19T23:49:08.087" v="5012" actId="20577"/>
      <pc:docMkLst>
        <pc:docMk/>
      </pc:docMkLst>
      <pc:sldChg chg="addSp delSp modSp new mod setBg modClrScheme delDesignElem chgLayout">
        <pc:chgData name="Rohit Chaudhary" userId="d993bdd209cd6fd2" providerId="LiveId" clId="{A8B5BDD4-70CF-4834-AE33-CCC524521C3F}" dt="2022-12-19T06:04:33.147" v="155" actId="207"/>
        <pc:sldMkLst>
          <pc:docMk/>
          <pc:sldMk cId="1260479400" sldId="256"/>
        </pc:sldMkLst>
        <pc:spChg chg="mod">
          <ac:chgData name="Rohit Chaudhary" userId="d993bdd209cd6fd2" providerId="LiveId" clId="{A8B5BDD4-70CF-4834-AE33-CCC524521C3F}" dt="2022-12-19T06:03:59.153" v="153" actId="207"/>
          <ac:spMkLst>
            <pc:docMk/>
            <pc:sldMk cId="1260479400" sldId="256"/>
            <ac:spMk id="2" creationId="{CA5FDD0E-84D8-6472-80A7-3C661E3E5C41}"/>
          </ac:spMkLst>
        </pc:spChg>
        <pc:spChg chg="mod">
          <ac:chgData name="Rohit Chaudhary" userId="d993bdd209cd6fd2" providerId="LiveId" clId="{A8B5BDD4-70CF-4834-AE33-CCC524521C3F}" dt="2022-12-19T06:04:33.147" v="155" actId="207"/>
          <ac:spMkLst>
            <pc:docMk/>
            <pc:sldMk cId="1260479400" sldId="256"/>
            <ac:spMk id="3" creationId="{A68ADE10-C5C7-C3EC-74E5-3A6AF4CC464F}"/>
          </ac:spMkLst>
        </pc:spChg>
        <pc:spChg chg="add del">
          <ac:chgData name="Rohit Chaudhary" userId="d993bdd209cd6fd2" providerId="LiveId" clId="{A8B5BDD4-70CF-4834-AE33-CCC524521C3F}" dt="2022-12-19T05:58:55.347" v="3" actId="26606"/>
          <ac:spMkLst>
            <pc:docMk/>
            <pc:sldMk cId="1260479400" sldId="256"/>
            <ac:spMk id="9" creationId="{19F9BF86-FE94-4517-B97D-026C7515E589}"/>
          </ac:spMkLst>
        </pc:spChg>
        <pc:spChg chg="add del">
          <ac:chgData name="Rohit Chaudhary" userId="d993bdd209cd6fd2" providerId="LiveId" clId="{A8B5BDD4-70CF-4834-AE33-CCC524521C3F}" dt="2022-12-19T05:58:55.347" v="3" actId="26606"/>
          <ac:spMkLst>
            <pc:docMk/>
            <pc:sldMk cId="1260479400" sldId="256"/>
            <ac:spMk id="11" creationId="{36136311-C81B-47C5-AE0A-5641A5A59520}"/>
          </ac:spMkLst>
        </pc:spChg>
        <pc:spChg chg="add del">
          <ac:chgData name="Rohit Chaudhary" userId="d993bdd209cd6fd2" providerId="LiveId" clId="{A8B5BDD4-70CF-4834-AE33-CCC524521C3F}" dt="2022-12-19T05:59:18.309" v="12"/>
          <ac:spMkLst>
            <pc:docMk/>
            <pc:sldMk cId="1260479400" sldId="256"/>
            <ac:spMk id="15" creationId="{3B083774-A903-4B1B-BC6A-94C1F048E82B}"/>
          </ac:spMkLst>
        </pc:spChg>
        <pc:spChg chg="add del">
          <ac:chgData name="Rohit Chaudhary" userId="d993bdd209cd6fd2" providerId="LiveId" clId="{A8B5BDD4-70CF-4834-AE33-CCC524521C3F}" dt="2022-12-19T05:59:01.851" v="5" actId="26606"/>
          <ac:spMkLst>
            <pc:docMk/>
            <pc:sldMk cId="1260479400" sldId="256"/>
            <ac:spMk id="43" creationId="{4187D111-0A9D-421B-84EB-FC5811C3A931}"/>
          </ac:spMkLst>
        </pc:spChg>
        <pc:spChg chg="add del">
          <ac:chgData name="Rohit Chaudhary" userId="d993bdd209cd6fd2" providerId="LiveId" clId="{A8B5BDD4-70CF-4834-AE33-CCC524521C3F}" dt="2022-12-19T05:59:01.851" v="5" actId="26606"/>
          <ac:spMkLst>
            <pc:docMk/>
            <pc:sldMk cId="1260479400" sldId="256"/>
            <ac:spMk id="44" creationId="{F0753E91-DF19-4FA4-BFBF-221696B8D779}"/>
          </ac:spMkLst>
        </pc:spChg>
        <pc:spChg chg="add del">
          <ac:chgData name="Rohit Chaudhary" userId="d993bdd209cd6fd2" providerId="LiveId" clId="{A8B5BDD4-70CF-4834-AE33-CCC524521C3F}" dt="2022-12-19T05:59:09.814" v="7" actId="26606"/>
          <ac:spMkLst>
            <pc:docMk/>
            <pc:sldMk cId="1260479400" sldId="256"/>
            <ac:spMk id="49" creationId="{19F9BF86-FE94-4517-B97D-026C7515E589}"/>
          </ac:spMkLst>
        </pc:spChg>
        <pc:spChg chg="add del">
          <ac:chgData name="Rohit Chaudhary" userId="d993bdd209cd6fd2" providerId="LiveId" clId="{A8B5BDD4-70CF-4834-AE33-CCC524521C3F}" dt="2022-12-19T05:59:09.814" v="7" actId="26606"/>
          <ac:spMkLst>
            <pc:docMk/>
            <pc:sldMk cId="1260479400" sldId="256"/>
            <ac:spMk id="51" creationId="{36136311-C81B-47C5-AE0A-5641A5A59520}"/>
          </ac:spMkLst>
        </pc:spChg>
        <pc:spChg chg="add del">
          <ac:chgData name="Rohit Chaudhary" userId="d993bdd209cd6fd2" providerId="LiveId" clId="{A8B5BDD4-70CF-4834-AE33-CCC524521C3F}" dt="2022-12-19T05:59:11.505" v="9" actId="26606"/>
          <ac:spMkLst>
            <pc:docMk/>
            <pc:sldMk cId="1260479400" sldId="256"/>
            <ac:spMk id="54" creationId="{CA5B2A81-2C8E-4963-AFD4-E539D168B475}"/>
          </ac:spMkLst>
        </pc:spChg>
        <pc:spChg chg="add del">
          <ac:chgData name="Rohit Chaudhary" userId="d993bdd209cd6fd2" providerId="LiveId" clId="{A8B5BDD4-70CF-4834-AE33-CCC524521C3F}" dt="2022-12-19T05:59:18.309" v="12"/>
          <ac:spMkLst>
            <pc:docMk/>
            <pc:sldMk cId="1260479400" sldId="256"/>
            <ac:spMk id="58" creationId="{BB3B2C43-5E36-4768-8319-6752D24B47E9}"/>
          </ac:spMkLst>
        </pc:spChg>
        <pc:spChg chg="add del">
          <ac:chgData name="Rohit Chaudhary" userId="d993bdd209cd6fd2" providerId="LiveId" clId="{A8B5BDD4-70CF-4834-AE33-CCC524521C3F}" dt="2022-12-19T05:59:18.309" v="12"/>
          <ac:spMkLst>
            <pc:docMk/>
            <pc:sldMk cId="1260479400" sldId="256"/>
            <ac:spMk id="59" creationId="{B044326E-7BB3-4929-BE33-05CA64DBB248}"/>
          </ac:spMkLst>
        </pc:spChg>
        <pc:spChg chg="add del">
          <ac:chgData name="Rohit Chaudhary" userId="d993bdd209cd6fd2" providerId="LiveId" clId="{A8B5BDD4-70CF-4834-AE33-CCC524521C3F}" dt="2022-12-19T05:59:18.309" v="12"/>
          <ac:spMkLst>
            <pc:docMk/>
            <pc:sldMk cId="1260479400" sldId="256"/>
            <ac:spMk id="60" creationId="{731CF4E0-AA2D-43CA-A528-C52FB158244A}"/>
          </ac:spMkLst>
        </pc:spChg>
        <pc:spChg chg="add del">
          <ac:chgData name="Rohit Chaudhary" userId="d993bdd209cd6fd2" providerId="LiveId" clId="{A8B5BDD4-70CF-4834-AE33-CCC524521C3F}" dt="2022-12-19T05:59:33.692" v="16" actId="26606"/>
          <ac:spMkLst>
            <pc:docMk/>
            <pc:sldMk cId="1260479400" sldId="256"/>
            <ac:spMk id="66" creationId="{3559A5F2-8BE0-4998-A1E4-1B145465A981}"/>
          </ac:spMkLst>
        </pc:spChg>
        <pc:spChg chg="add del">
          <ac:chgData name="Rohit Chaudhary" userId="d993bdd209cd6fd2" providerId="LiveId" clId="{A8B5BDD4-70CF-4834-AE33-CCC524521C3F}" dt="2022-12-19T05:59:33.692" v="16" actId="26606"/>
          <ac:spMkLst>
            <pc:docMk/>
            <pc:sldMk cId="1260479400" sldId="256"/>
            <ac:spMk id="68" creationId="{3A6596D4-D53C-424F-9F16-CC8686C079E0}"/>
          </ac:spMkLst>
        </pc:spChg>
        <pc:spChg chg="add del">
          <ac:chgData name="Rohit Chaudhary" userId="d993bdd209cd6fd2" providerId="LiveId" clId="{A8B5BDD4-70CF-4834-AE33-CCC524521C3F}" dt="2022-12-19T05:59:33.692" v="16" actId="26606"/>
          <ac:spMkLst>
            <pc:docMk/>
            <pc:sldMk cId="1260479400" sldId="256"/>
            <ac:spMk id="74" creationId="{9772CABD-4211-42AA-B349-D4002E52F1EF}"/>
          </ac:spMkLst>
        </pc:spChg>
        <pc:spChg chg="add del">
          <ac:chgData name="Rohit Chaudhary" userId="d993bdd209cd6fd2" providerId="LiveId" clId="{A8B5BDD4-70CF-4834-AE33-CCC524521C3F}" dt="2022-12-19T05:59:33.692" v="16" actId="26606"/>
          <ac:spMkLst>
            <pc:docMk/>
            <pc:sldMk cId="1260479400" sldId="256"/>
            <ac:spMk id="76" creationId="{BBD91630-4DBA-4294-8016-FEB5C3B0CED1}"/>
          </ac:spMkLst>
        </pc:spChg>
        <pc:spChg chg="add del">
          <ac:chgData name="Rohit Chaudhary" userId="d993bdd209cd6fd2" providerId="LiveId" clId="{A8B5BDD4-70CF-4834-AE33-CCC524521C3F}" dt="2022-12-19T05:59:33.692" v="16" actId="26606"/>
          <ac:spMkLst>
            <pc:docMk/>
            <pc:sldMk cId="1260479400" sldId="256"/>
            <ac:spMk id="78" creationId="{E67D1587-504D-41BC-9D48-B61257BFBCF0}"/>
          </ac:spMkLst>
        </pc:spChg>
        <pc:spChg chg="add del">
          <ac:chgData name="Rohit Chaudhary" userId="d993bdd209cd6fd2" providerId="LiveId" clId="{A8B5BDD4-70CF-4834-AE33-CCC524521C3F}" dt="2022-12-19T05:59:33.692" v="16" actId="26606"/>
          <ac:spMkLst>
            <pc:docMk/>
            <pc:sldMk cId="1260479400" sldId="256"/>
            <ac:spMk id="80" creationId="{8765DD1A-F044-4DE7-8A9B-7C30DC85A4AF}"/>
          </ac:spMkLst>
        </pc:spChg>
        <pc:spChg chg="add del">
          <ac:chgData name="Rohit Chaudhary" userId="d993bdd209cd6fd2" providerId="LiveId" clId="{A8B5BDD4-70CF-4834-AE33-CCC524521C3F}" dt="2022-12-19T05:59:33.692" v="16" actId="26606"/>
          <ac:spMkLst>
            <pc:docMk/>
            <pc:sldMk cId="1260479400" sldId="256"/>
            <ac:spMk id="82" creationId="{2FE2170D-72D6-48A8-8E9A-BFF3BF03D032}"/>
          </ac:spMkLst>
        </pc:spChg>
        <pc:spChg chg="add del">
          <ac:chgData name="Rohit Chaudhary" userId="d993bdd209cd6fd2" providerId="LiveId" clId="{A8B5BDD4-70CF-4834-AE33-CCC524521C3F}" dt="2022-12-19T05:59:33.692" v="16" actId="26606"/>
          <ac:spMkLst>
            <pc:docMk/>
            <pc:sldMk cId="1260479400" sldId="256"/>
            <ac:spMk id="84" creationId="{01D19436-094D-463D-AFEA-870FDBD03797}"/>
          </ac:spMkLst>
        </pc:spChg>
        <pc:spChg chg="add del">
          <ac:chgData name="Rohit Chaudhary" userId="d993bdd209cd6fd2" providerId="LiveId" clId="{A8B5BDD4-70CF-4834-AE33-CCC524521C3F}" dt="2022-12-19T05:59:33.692" v="16" actId="26606"/>
          <ac:spMkLst>
            <pc:docMk/>
            <pc:sldMk cId="1260479400" sldId="256"/>
            <ac:spMk id="86" creationId="{9A2DE6E0-967C-4C58-8558-EC08F1138BD1}"/>
          </ac:spMkLst>
        </pc:spChg>
        <pc:spChg chg="add del">
          <ac:chgData name="Rohit Chaudhary" userId="d993bdd209cd6fd2" providerId="LiveId" clId="{A8B5BDD4-70CF-4834-AE33-CCC524521C3F}" dt="2022-12-19T05:59:36.162" v="18" actId="26606"/>
          <ac:spMkLst>
            <pc:docMk/>
            <pc:sldMk cId="1260479400" sldId="256"/>
            <ac:spMk id="90" creationId="{66D61E08-70C3-48D8-BEA0-787111DC30DA}"/>
          </ac:spMkLst>
        </pc:spChg>
        <pc:spChg chg="add del">
          <ac:chgData name="Rohit Chaudhary" userId="d993bdd209cd6fd2" providerId="LiveId" clId="{A8B5BDD4-70CF-4834-AE33-CCC524521C3F}" dt="2022-12-19T05:59:36.162" v="18" actId="26606"/>
          <ac:spMkLst>
            <pc:docMk/>
            <pc:sldMk cId="1260479400" sldId="256"/>
            <ac:spMk id="91" creationId="{FC55298F-0AE5-478E-AD2B-03C2614C5833}"/>
          </ac:spMkLst>
        </pc:spChg>
        <pc:spChg chg="add del">
          <ac:chgData name="Rohit Chaudhary" userId="d993bdd209cd6fd2" providerId="LiveId" clId="{A8B5BDD4-70CF-4834-AE33-CCC524521C3F}" dt="2022-12-19T05:59:36.162" v="18" actId="26606"/>
          <ac:spMkLst>
            <pc:docMk/>
            <pc:sldMk cId="1260479400" sldId="256"/>
            <ac:spMk id="92" creationId="{C180E4EA-0B63-4779-A895-7E90E71088F3}"/>
          </ac:spMkLst>
        </pc:spChg>
        <pc:spChg chg="add del">
          <ac:chgData name="Rohit Chaudhary" userId="d993bdd209cd6fd2" providerId="LiveId" clId="{A8B5BDD4-70CF-4834-AE33-CCC524521C3F}" dt="2022-12-19T05:59:36.162" v="18" actId="26606"/>
          <ac:spMkLst>
            <pc:docMk/>
            <pc:sldMk cId="1260479400" sldId="256"/>
            <ac:spMk id="93" creationId="{CEE01D9D-3DE8-4EED-B0D3-8F3C79CC7673}"/>
          </ac:spMkLst>
        </pc:spChg>
        <pc:spChg chg="add del">
          <ac:chgData name="Rohit Chaudhary" userId="d993bdd209cd6fd2" providerId="LiveId" clId="{A8B5BDD4-70CF-4834-AE33-CCC524521C3F}" dt="2022-12-19T05:59:36.162" v="18" actId="26606"/>
          <ac:spMkLst>
            <pc:docMk/>
            <pc:sldMk cId="1260479400" sldId="256"/>
            <ac:spMk id="94" creationId="{89AF5CE9-607F-43F4-8983-DCD6DA4051FD}"/>
          </ac:spMkLst>
        </pc:spChg>
        <pc:spChg chg="add del">
          <ac:chgData name="Rohit Chaudhary" userId="d993bdd209cd6fd2" providerId="LiveId" clId="{A8B5BDD4-70CF-4834-AE33-CCC524521C3F}" dt="2022-12-19T05:59:36.162" v="18" actId="26606"/>
          <ac:spMkLst>
            <pc:docMk/>
            <pc:sldMk cId="1260479400" sldId="256"/>
            <ac:spMk id="95" creationId="{6EEA2DBD-9E1E-4521-8C01-F32AD18A89E3}"/>
          </ac:spMkLst>
        </pc:spChg>
        <pc:spChg chg="add del">
          <ac:chgData name="Rohit Chaudhary" userId="d993bdd209cd6fd2" providerId="LiveId" clId="{A8B5BDD4-70CF-4834-AE33-CCC524521C3F}" dt="2022-12-19T05:59:36.162" v="18" actId="26606"/>
          <ac:spMkLst>
            <pc:docMk/>
            <pc:sldMk cId="1260479400" sldId="256"/>
            <ac:spMk id="96" creationId="{15BBD2C1-BA9B-46A9-A27A-33498B169272}"/>
          </ac:spMkLst>
        </pc:spChg>
        <pc:spChg chg="add">
          <ac:chgData name="Rohit Chaudhary" userId="d993bdd209cd6fd2" providerId="LiveId" clId="{A8B5BDD4-70CF-4834-AE33-CCC524521C3F}" dt="2022-12-19T05:59:36.194" v="19" actId="26606"/>
          <ac:spMkLst>
            <pc:docMk/>
            <pc:sldMk cId="1260479400" sldId="256"/>
            <ac:spMk id="98" creationId="{3559A5F2-8BE0-4998-A1E4-1B145465A981}"/>
          </ac:spMkLst>
        </pc:spChg>
        <pc:spChg chg="add">
          <ac:chgData name="Rohit Chaudhary" userId="d993bdd209cd6fd2" providerId="LiveId" clId="{A8B5BDD4-70CF-4834-AE33-CCC524521C3F}" dt="2022-12-19T05:59:36.194" v="19" actId="26606"/>
          <ac:spMkLst>
            <pc:docMk/>
            <pc:sldMk cId="1260479400" sldId="256"/>
            <ac:spMk id="99" creationId="{3A6596D4-D53C-424F-9F16-CC8686C079E0}"/>
          </ac:spMkLst>
        </pc:spChg>
        <pc:spChg chg="add">
          <ac:chgData name="Rohit Chaudhary" userId="d993bdd209cd6fd2" providerId="LiveId" clId="{A8B5BDD4-70CF-4834-AE33-CCC524521C3F}" dt="2022-12-19T05:59:36.194" v="19" actId="26606"/>
          <ac:spMkLst>
            <pc:docMk/>
            <pc:sldMk cId="1260479400" sldId="256"/>
            <ac:spMk id="102" creationId="{9772CABD-4211-42AA-B349-D4002E52F1EF}"/>
          </ac:spMkLst>
        </pc:spChg>
        <pc:spChg chg="add">
          <ac:chgData name="Rohit Chaudhary" userId="d993bdd209cd6fd2" providerId="LiveId" clId="{A8B5BDD4-70CF-4834-AE33-CCC524521C3F}" dt="2022-12-19T05:59:36.194" v="19" actId="26606"/>
          <ac:spMkLst>
            <pc:docMk/>
            <pc:sldMk cId="1260479400" sldId="256"/>
            <ac:spMk id="103" creationId="{BBD91630-4DBA-4294-8016-FEB5C3B0CED1}"/>
          </ac:spMkLst>
        </pc:spChg>
        <pc:spChg chg="add">
          <ac:chgData name="Rohit Chaudhary" userId="d993bdd209cd6fd2" providerId="LiveId" clId="{A8B5BDD4-70CF-4834-AE33-CCC524521C3F}" dt="2022-12-19T05:59:36.194" v="19" actId="26606"/>
          <ac:spMkLst>
            <pc:docMk/>
            <pc:sldMk cId="1260479400" sldId="256"/>
            <ac:spMk id="104" creationId="{E67D1587-504D-41BC-9D48-B61257BFBCF0}"/>
          </ac:spMkLst>
        </pc:spChg>
        <pc:spChg chg="add">
          <ac:chgData name="Rohit Chaudhary" userId="d993bdd209cd6fd2" providerId="LiveId" clId="{A8B5BDD4-70CF-4834-AE33-CCC524521C3F}" dt="2022-12-19T05:59:36.194" v="19" actId="26606"/>
          <ac:spMkLst>
            <pc:docMk/>
            <pc:sldMk cId="1260479400" sldId="256"/>
            <ac:spMk id="105" creationId="{8765DD1A-F044-4DE7-8A9B-7C30DC85A4AF}"/>
          </ac:spMkLst>
        </pc:spChg>
        <pc:spChg chg="add">
          <ac:chgData name="Rohit Chaudhary" userId="d993bdd209cd6fd2" providerId="LiveId" clId="{A8B5BDD4-70CF-4834-AE33-CCC524521C3F}" dt="2022-12-19T05:59:36.194" v="19" actId="26606"/>
          <ac:spMkLst>
            <pc:docMk/>
            <pc:sldMk cId="1260479400" sldId="256"/>
            <ac:spMk id="106" creationId="{2FE2170D-72D6-48A8-8E9A-BFF3BF03D032}"/>
          </ac:spMkLst>
        </pc:spChg>
        <pc:spChg chg="add">
          <ac:chgData name="Rohit Chaudhary" userId="d993bdd209cd6fd2" providerId="LiveId" clId="{A8B5BDD4-70CF-4834-AE33-CCC524521C3F}" dt="2022-12-19T05:59:36.194" v="19" actId="26606"/>
          <ac:spMkLst>
            <pc:docMk/>
            <pc:sldMk cId="1260479400" sldId="256"/>
            <ac:spMk id="107" creationId="{01D19436-094D-463D-AFEA-870FDBD03797}"/>
          </ac:spMkLst>
        </pc:spChg>
        <pc:spChg chg="add">
          <ac:chgData name="Rohit Chaudhary" userId="d993bdd209cd6fd2" providerId="LiveId" clId="{A8B5BDD4-70CF-4834-AE33-CCC524521C3F}" dt="2022-12-19T05:59:36.194" v="19" actId="26606"/>
          <ac:spMkLst>
            <pc:docMk/>
            <pc:sldMk cId="1260479400" sldId="256"/>
            <ac:spMk id="108" creationId="{9A2DE6E0-967C-4C58-8558-EC08F1138BD1}"/>
          </ac:spMkLst>
        </pc:spChg>
        <pc:grpChg chg="add del">
          <ac:chgData name="Rohit Chaudhary" userId="d993bdd209cd6fd2" providerId="LiveId" clId="{A8B5BDD4-70CF-4834-AE33-CCC524521C3F}" dt="2022-12-19T05:59:01.851" v="5" actId="26606"/>
          <ac:grpSpMkLst>
            <pc:docMk/>
            <pc:sldMk cId="1260479400" sldId="256"/>
            <ac:grpSpMk id="45" creationId="{015ECF02-0C11-4320-A868-5EC7DD53DEFD}"/>
          </ac:grpSpMkLst>
        </pc:grpChg>
        <pc:picChg chg="add del">
          <ac:chgData name="Rohit Chaudhary" userId="d993bdd209cd6fd2" providerId="LiveId" clId="{A8B5BDD4-70CF-4834-AE33-CCC524521C3F}" dt="2022-12-19T05:58:55.347" v="3" actId="26606"/>
          <ac:picMkLst>
            <pc:docMk/>
            <pc:sldMk cId="1260479400" sldId="256"/>
            <ac:picMk id="4" creationId="{D56DBDCE-4AD7-5D2B-3AE5-72A2AC2AB76C}"/>
          </ac:picMkLst>
        </pc:picChg>
        <pc:picChg chg="add del">
          <ac:chgData name="Rohit Chaudhary" userId="d993bdd209cd6fd2" providerId="LiveId" clId="{A8B5BDD4-70CF-4834-AE33-CCC524521C3F}" dt="2022-12-19T05:59:01.851" v="5" actId="26606"/>
          <ac:picMkLst>
            <pc:docMk/>
            <pc:sldMk cId="1260479400" sldId="256"/>
            <ac:picMk id="47" creationId="{61CEC2EA-CD17-1A4B-8270-C7F64A89BE4E}"/>
          </ac:picMkLst>
        </pc:picChg>
        <pc:picChg chg="add del">
          <ac:chgData name="Rohit Chaudhary" userId="d993bdd209cd6fd2" providerId="LiveId" clId="{A8B5BDD4-70CF-4834-AE33-CCC524521C3F}" dt="2022-12-19T05:59:09.814" v="7" actId="26606"/>
          <ac:picMkLst>
            <pc:docMk/>
            <pc:sldMk cId="1260479400" sldId="256"/>
            <ac:picMk id="50" creationId="{D56DBDCE-4AD7-5D2B-3AE5-72A2AC2AB76C}"/>
          </ac:picMkLst>
        </pc:picChg>
        <pc:picChg chg="add del">
          <ac:chgData name="Rohit Chaudhary" userId="d993bdd209cd6fd2" providerId="LiveId" clId="{A8B5BDD4-70CF-4834-AE33-CCC524521C3F}" dt="2022-12-19T05:59:11.505" v="9" actId="26606"/>
          <ac:picMkLst>
            <pc:docMk/>
            <pc:sldMk cId="1260479400" sldId="256"/>
            <ac:picMk id="55" creationId="{E43D6A0A-3291-8298-14FE-39534E364F59}"/>
          </ac:picMkLst>
        </pc:picChg>
        <pc:picChg chg="add mod ord">
          <ac:chgData name="Rohit Chaudhary" userId="d993bdd209cd6fd2" providerId="LiveId" clId="{A8B5BDD4-70CF-4834-AE33-CCC524521C3F}" dt="2022-12-19T06:03:17.390" v="152" actId="1076"/>
          <ac:picMkLst>
            <pc:docMk/>
            <pc:sldMk cId="1260479400" sldId="256"/>
            <ac:picMk id="61" creationId="{AA7ABE75-0181-B181-358E-E3860C2145ED}"/>
          </ac:picMkLst>
        </pc:picChg>
        <pc:cxnChg chg="add del">
          <ac:chgData name="Rohit Chaudhary" userId="d993bdd209cd6fd2" providerId="LiveId" clId="{A8B5BDD4-70CF-4834-AE33-CCC524521C3F}" dt="2022-12-19T05:58:55.347" v="3" actId="26606"/>
          <ac:cxnSpMkLst>
            <pc:docMk/>
            <pc:sldMk cId="1260479400" sldId="256"/>
            <ac:cxnSpMk id="13" creationId="{7CC73A33-65FF-41A9-A3B0-006753CD1028}"/>
          </ac:cxnSpMkLst>
        </pc:cxnChg>
        <pc:cxnChg chg="add del">
          <ac:chgData name="Rohit Chaudhary" userId="d993bdd209cd6fd2" providerId="LiveId" clId="{A8B5BDD4-70CF-4834-AE33-CCC524521C3F}" dt="2022-12-19T05:59:18.309" v="12"/>
          <ac:cxnSpMkLst>
            <pc:docMk/>
            <pc:sldMk cId="1260479400" sldId="256"/>
            <ac:cxnSpMk id="17" creationId="{5D5FB189-1F48-4A47-B036-6AF7E11A8E7B}"/>
          </ac:cxnSpMkLst>
        </pc:cxnChg>
        <pc:cxnChg chg="add del">
          <ac:chgData name="Rohit Chaudhary" userId="d993bdd209cd6fd2" providerId="LiveId" clId="{A8B5BDD4-70CF-4834-AE33-CCC524521C3F}" dt="2022-12-19T05:59:18.309" v="12"/>
          <ac:cxnSpMkLst>
            <pc:docMk/>
            <pc:sldMk cId="1260479400" sldId="256"/>
            <ac:cxnSpMk id="19" creationId="{C5B335DD-3163-4EC5-8B6B-2AB53E64D11A}"/>
          </ac:cxnSpMkLst>
        </pc:cxnChg>
        <pc:cxnChg chg="add del">
          <ac:chgData name="Rohit Chaudhary" userId="d993bdd209cd6fd2" providerId="LiveId" clId="{A8B5BDD4-70CF-4834-AE33-CCC524521C3F}" dt="2022-12-19T05:59:09.814" v="7" actId="26606"/>
          <ac:cxnSpMkLst>
            <pc:docMk/>
            <pc:sldMk cId="1260479400" sldId="256"/>
            <ac:cxnSpMk id="52" creationId="{7CC73A33-65FF-41A9-A3B0-006753CD1028}"/>
          </ac:cxnSpMkLst>
        </pc:cxnChg>
        <pc:cxnChg chg="add del">
          <ac:chgData name="Rohit Chaudhary" userId="d993bdd209cd6fd2" providerId="LiveId" clId="{A8B5BDD4-70CF-4834-AE33-CCC524521C3F}" dt="2022-12-19T05:59:11.505" v="9" actId="26606"/>
          <ac:cxnSpMkLst>
            <pc:docMk/>
            <pc:sldMk cId="1260479400" sldId="256"/>
            <ac:cxnSpMk id="56" creationId="{9E7C23BC-DAA6-40E1-8166-B8C4439D1430}"/>
          </ac:cxnSpMkLst>
        </pc:cxnChg>
        <pc:cxnChg chg="add del">
          <ac:chgData name="Rohit Chaudhary" userId="d993bdd209cd6fd2" providerId="LiveId" clId="{A8B5BDD4-70CF-4834-AE33-CCC524521C3F}" dt="2022-12-19T05:59:33.692" v="16" actId="26606"/>
          <ac:cxnSpMkLst>
            <pc:docMk/>
            <pc:sldMk cId="1260479400" sldId="256"/>
            <ac:cxnSpMk id="70" creationId="{81BB890B-70D4-42FE-A599-6AEF1A42D972}"/>
          </ac:cxnSpMkLst>
        </pc:cxnChg>
        <pc:cxnChg chg="add del">
          <ac:chgData name="Rohit Chaudhary" userId="d993bdd209cd6fd2" providerId="LiveId" clId="{A8B5BDD4-70CF-4834-AE33-CCC524521C3F}" dt="2022-12-19T05:59:33.692" v="16" actId="26606"/>
          <ac:cxnSpMkLst>
            <pc:docMk/>
            <pc:sldMk cId="1260479400" sldId="256"/>
            <ac:cxnSpMk id="72" creationId="{3842D646-B58C-43C8-8152-01BC782B725D}"/>
          </ac:cxnSpMkLst>
        </pc:cxnChg>
        <pc:cxnChg chg="add del">
          <ac:chgData name="Rohit Chaudhary" userId="d993bdd209cd6fd2" providerId="LiveId" clId="{A8B5BDD4-70CF-4834-AE33-CCC524521C3F}" dt="2022-12-19T05:59:36.162" v="18" actId="26606"/>
          <ac:cxnSpMkLst>
            <pc:docMk/>
            <pc:sldMk cId="1260479400" sldId="256"/>
            <ac:cxnSpMk id="88" creationId="{A57C1A16-B8AB-4D99-A195-A38F556A6486}"/>
          </ac:cxnSpMkLst>
        </pc:cxnChg>
        <pc:cxnChg chg="add del">
          <ac:chgData name="Rohit Chaudhary" userId="d993bdd209cd6fd2" providerId="LiveId" clId="{A8B5BDD4-70CF-4834-AE33-CCC524521C3F}" dt="2022-12-19T05:59:36.162" v="18" actId="26606"/>
          <ac:cxnSpMkLst>
            <pc:docMk/>
            <pc:sldMk cId="1260479400" sldId="256"/>
            <ac:cxnSpMk id="89" creationId="{F8A9B20B-D1DD-4573-B5EC-558029519236}"/>
          </ac:cxnSpMkLst>
        </pc:cxnChg>
        <pc:cxnChg chg="add">
          <ac:chgData name="Rohit Chaudhary" userId="d993bdd209cd6fd2" providerId="LiveId" clId="{A8B5BDD4-70CF-4834-AE33-CCC524521C3F}" dt="2022-12-19T05:59:36.194" v="19" actId="26606"/>
          <ac:cxnSpMkLst>
            <pc:docMk/>
            <pc:sldMk cId="1260479400" sldId="256"/>
            <ac:cxnSpMk id="100" creationId="{81BB890B-70D4-42FE-A599-6AEF1A42D972}"/>
          </ac:cxnSpMkLst>
        </pc:cxnChg>
        <pc:cxnChg chg="add">
          <ac:chgData name="Rohit Chaudhary" userId="d993bdd209cd6fd2" providerId="LiveId" clId="{A8B5BDD4-70CF-4834-AE33-CCC524521C3F}" dt="2022-12-19T05:59:36.194" v="19" actId="26606"/>
          <ac:cxnSpMkLst>
            <pc:docMk/>
            <pc:sldMk cId="1260479400" sldId="256"/>
            <ac:cxnSpMk id="101" creationId="{3842D646-B58C-43C8-8152-01BC782B725D}"/>
          </ac:cxnSpMkLst>
        </pc:cxnChg>
      </pc:sldChg>
      <pc:sldChg chg="modSp new mod">
        <pc:chgData name="Rohit Chaudhary" userId="d993bdd209cd6fd2" providerId="LiveId" clId="{A8B5BDD4-70CF-4834-AE33-CCC524521C3F}" dt="2022-12-19T06:29:29.779" v="1055" actId="20577"/>
        <pc:sldMkLst>
          <pc:docMk/>
          <pc:sldMk cId="3604227347" sldId="257"/>
        </pc:sldMkLst>
        <pc:spChg chg="mod">
          <ac:chgData name="Rohit Chaudhary" userId="d993bdd209cd6fd2" providerId="LiveId" clId="{A8B5BDD4-70CF-4834-AE33-CCC524521C3F}" dt="2022-12-19T06:05:42.027" v="172" actId="255"/>
          <ac:spMkLst>
            <pc:docMk/>
            <pc:sldMk cId="3604227347" sldId="257"/>
            <ac:spMk id="2" creationId="{68080357-17D3-68E4-AB15-BBB8EF1B1406}"/>
          </ac:spMkLst>
        </pc:spChg>
        <pc:spChg chg="mod">
          <ac:chgData name="Rohit Chaudhary" userId="d993bdd209cd6fd2" providerId="LiveId" clId="{A8B5BDD4-70CF-4834-AE33-CCC524521C3F}" dt="2022-12-19T06:29:29.779" v="1055" actId="20577"/>
          <ac:spMkLst>
            <pc:docMk/>
            <pc:sldMk cId="3604227347" sldId="257"/>
            <ac:spMk id="3" creationId="{93D0F7E5-74DB-17D6-8BC3-AA348103FEF3}"/>
          </ac:spMkLst>
        </pc:spChg>
      </pc:sldChg>
      <pc:sldChg chg="modSp new mod">
        <pc:chgData name="Rohit Chaudhary" userId="d993bdd209cd6fd2" providerId="LiveId" clId="{A8B5BDD4-70CF-4834-AE33-CCC524521C3F}" dt="2022-12-19T06:35:14.247" v="1163" actId="20577"/>
        <pc:sldMkLst>
          <pc:docMk/>
          <pc:sldMk cId="1773264637" sldId="258"/>
        </pc:sldMkLst>
        <pc:spChg chg="mod">
          <ac:chgData name="Rohit Chaudhary" userId="d993bdd209cd6fd2" providerId="LiveId" clId="{A8B5BDD4-70CF-4834-AE33-CCC524521C3F}" dt="2022-12-19T06:26:42.461" v="1048" actId="255"/>
          <ac:spMkLst>
            <pc:docMk/>
            <pc:sldMk cId="1773264637" sldId="258"/>
            <ac:spMk id="2" creationId="{5D5B0FFD-C733-7FE5-13F3-16F87F69F617}"/>
          </ac:spMkLst>
        </pc:spChg>
        <pc:spChg chg="mod">
          <ac:chgData name="Rohit Chaudhary" userId="d993bdd209cd6fd2" providerId="LiveId" clId="{A8B5BDD4-70CF-4834-AE33-CCC524521C3F}" dt="2022-12-19T06:35:14.247" v="1163" actId="20577"/>
          <ac:spMkLst>
            <pc:docMk/>
            <pc:sldMk cId="1773264637" sldId="258"/>
            <ac:spMk id="3" creationId="{1472EB04-F090-EA7B-DDA0-1EDDEA4A85B6}"/>
          </ac:spMkLst>
        </pc:spChg>
      </pc:sldChg>
      <pc:sldChg chg="addSp delSp modSp new mod modClrScheme chgLayout">
        <pc:chgData name="Rohit Chaudhary" userId="d993bdd209cd6fd2" providerId="LiveId" clId="{A8B5BDD4-70CF-4834-AE33-CCC524521C3F}" dt="2022-12-19T23:26:11.762" v="4460" actId="255"/>
        <pc:sldMkLst>
          <pc:docMk/>
          <pc:sldMk cId="4277641424" sldId="259"/>
        </pc:sldMkLst>
        <pc:spChg chg="mod ord">
          <ac:chgData name="Rohit Chaudhary" userId="d993bdd209cd6fd2" providerId="LiveId" clId="{A8B5BDD4-70CF-4834-AE33-CCC524521C3F}" dt="2022-12-19T23:26:11.762" v="4460" actId="255"/>
          <ac:spMkLst>
            <pc:docMk/>
            <pc:sldMk cId="4277641424" sldId="259"/>
            <ac:spMk id="2" creationId="{5A6A5A55-E218-1E4B-ECA3-FB08950FC00A}"/>
          </ac:spMkLst>
        </pc:spChg>
        <pc:spChg chg="del mod ord">
          <ac:chgData name="Rohit Chaudhary" userId="d993bdd209cd6fd2" providerId="LiveId" clId="{A8B5BDD4-70CF-4834-AE33-CCC524521C3F}" dt="2022-12-19T17:40:42.138" v="1894" actId="700"/>
          <ac:spMkLst>
            <pc:docMk/>
            <pc:sldMk cId="4277641424" sldId="259"/>
            <ac:spMk id="3" creationId="{23713795-6149-48D6-ABC3-B1E61364D3CD}"/>
          </ac:spMkLst>
        </pc:spChg>
        <pc:spChg chg="add mod ord">
          <ac:chgData name="Rohit Chaudhary" userId="d993bdd209cd6fd2" providerId="LiveId" clId="{A8B5BDD4-70CF-4834-AE33-CCC524521C3F}" dt="2022-12-19T21:53:51.606" v="1981" actId="20577"/>
          <ac:spMkLst>
            <pc:docMk/>
            <pc:sldMk cId="4277641424" sldId="259"/>
            <ac:spMk id="4" creationId="{E645BDD8-63BB-6901-0CBF-CD83B9E41650}"/>
          </ac:spMkLst>
        </pc:spChg>
        <pc:spChg chg="add del mod ord">
          <ac:chgData name="Rohit Chaudhary" userId="d993bdd209cd6fd2" providerId="LiveId" clId="{A8B5BDD4-70CF-4834-AE33-CCC524521C3F}" dt="2022-12-19T17:41:00.329" v="1895" actId="931"/>
          <ac:spMkLst>
            <pc:docMk/>
            <pc:sldMk cId="4277641424" sldId="259"/>
            <ac:spMk id="5" creationId="{DC12CF84-07C2-5C21-56C6-7489EFA4D13A}"/>
          </ac:spMkLst>
        </pc:spChg>
        <pc:picChg chg="add mod">
          <ac:chgData name="Rohit Chaudhary" userId="d993bdd209cd6fd2" providerId="LiveId" clId="{A8B5BDD4-70CF-4834-AE33-CCC524521C3F}" dt="2022-12-19T21:51:17.379" v="1942" actId="1076"/>
          <ac:picMkLst>
            <pc:docMk/>
            <pc:sldMk cId="4277641424" sldId="259"/>
            <ac:picMk id="7" creationId="{27713E64-6DDF-AA69-467A-FCCCE55C9E42}"/>
          </ac:picMkLst>
        </pc:picChg>
      </pc:sldChg>
      <pc:sldChg chg="addSp modSp new mod modClrScheme chgLayout">
        <pc:chgData name="Rohit Chaudhary" userId="d993bdd209cd6fd2" providerId="LiveId" clId="{A8B5BDD4-70CF-4834-AE33-CCC524521C3F}" dt="2022-12-19T20:25:54.452" v="1939" actId="1076"/>
        <pc:sldMkLst>
          <pc:docMk/>
          <pc:sldMk cId="811168251" sldId="260"/>
        </pc:sldMkLst>
        <pc:spChg chg="mod ord">
          <ac:chgData name="Rohit Chaudhary" userId="d993bdd209cd6fd2" providerId="LiveId" clId="{A8B5BDD4-70CF-4834-AE33-CCC524521C3F}" dt="2022-12-19T17:12:58.905" v="1746" actId="700"/>
          <ac:spMkLst>
            <pc:docMk/>
            <pc:sldMk cId="811168251" sldId="260"/>
            <ac:spMk id="2" creationId="{D6CC41A4-2C8E-18AA-2A3C-ED905299A96E}"/>
          </ac:spMkLst>
        </pc:spChg>
        <pc:spChg chg="mod ord">
          <ac:chgData name="Rohit Chaudhary" userId="d993bdd209cd6fd2" providerId="LiveId" clId="{A8B5BDD4-70CF-4834-AE33-CCC524521C3F}" dt="2022-12-19T17:12:58.999" v="1748" actId="27636"/>
          <ac:spMkLst>
            <pc:docMk/>
            <pc:sldMk cId="811168251" sldId="260"/>
            <ac:spMk id="3" creationId="{1238BBAF-2A09-B367-1B98-90F9E9931304}"/>
          </ac:spMkLst>
        </pc:spChg>
        <pc:spChg chg="add mod ord">
          <ac:chgData name="Rohit Chaudhary" userId="d993bdd209cd6fd2" providerId="LiveId" clId="{A8B5BDD4-70CF-4834-AE33-CCC524521C3F}" dt="2022-12-19T17:13:36.904" v="1754" actId="20577"/>
          <ac:spMkLst>
            <pc:docMk/>
            <pc:sldMk cId="811168251" sldId="260"/>
            <ac:spMk id="7" creationId="{2EDE4072-727A-8E35-133E-808640238C3D}"/>
          </ac:spMkLst>
        </pc:spChg>
        <pc:graphicFrameChg chg="add mod">
          <ac:chgData name="Rohit Chaudhary" userId="d993bdd209cd6fd2" providerId="LiveId" clId="{A8B5BDD4-70CF-4834-AE33-CCC524521C3F}" dt="2022-12-19T20:25:54.452" v="1939" actId="1076"/>
          <ac:graphicFrameMkLst>
            <pc:docMk/>
            <pc:sldMk cId="811168251" sldId="260"/>
            <ac:graphicFrameMk id="6" creationId="{8556B00D-3058-9540-9210-74DDD02D0F78}"/>
          </ac:graphicFrameMkLst>
        </pc:graphicFrameChg>
      </pc:sldChg>
      <pc:sldChg chg="addSp delSp modSp new mod modClrScheme chgLayout">
        <pc:chgData name="Rohit Chaudhary" userId="d993bdd209cd6fd2" providerId="LiveId" clId="{A8B5BDD4-70CF-4834-AE33-CCC524521C3F}" dt="2022-12-19T22:16:51.338" v="2069" actId="20577"/>
        <pc:sldMkLst>
          <pc:docMk/>
          <pc:sldMk cId="2426832449" sldId="261"/>
        </pc:sldMkLst>
        <pc:spChg chg="del mod ord">
          <ac:chgData name="Rohit Chaudhary" userId="d993bdd209cd6fd2" providerId="LiveId" clId="{A8B5BDD4-70CF-4834-AE33-CCC524521C3F}" dt="2022-12-19T17:16:29.078" v="1774" actId="700"/>
          <ac:spMkLst>
            <pc:docMk/>
            <pc:sldMk cId="2426832449" sldId="261"/>
            <ac:spMk id="2" creationId="{E2C92FE6-96FA-C687-8809-189148468A3A}"/>
          </ac:spMkLst>
        </pc:spChg>
        <pc:spChg chg="del mod ord">
          <ac:chgData name="Rohit Chaudhary" userId="d993bdd209cd6fd2" providerId="LiveId" clId="{A8B5BDD4-70CF-4834-AE33-CCC524521C3F}" dt="2022-12-19T17:16:29.078" v="1774" actId="700"/>
          <ac:spMkLst>
            <pc:docMk/>
            <pc:sldMk cId="2426832449" sldId="261"/>
            <ac:spMk id="3" creationId="{E3F74ED7-693F-2322-AB65-F55DE2607833}"/>
          </ac:spMkLst>
        </pc:spChg>
        <pc:spChg chg="del">
          <ac:chgData name="Rohit Chaudhary" userId="d993bdd209cd6fd2" providerId="LiveId" clId="{A8B5BDD4-70CF-4834-AE33-CCC524521C3F}" dt="2022-12-19T17:16:29.078" v="1774" actId="700"/>
          <ac:spMkLst>
            <pc:docMk/>
            <pc:sldMk cId="2426832449" sldId="261"/>
            <ac:spMk id="4" creationId="{20A27522-437A-B479-3011-74F02C13F93A}"/>
          </ac:spMkLst>
        </pc:spChg>
        <pc:spChg chg="add mod ord">
          <ac:chgData name="Rohit Chaudhary" userId="d993bdd209cd6fd2" providerId="LiveId" clId="{A8B5BDD4-70CF-4834-AE33-CCC524521C3F}" dt="2022-12-19T22:16:51.338" v="2069" actId="20577"/>
          <ac:spMkLst>
            <pc:docMk/>
            <pc:sldMk cId="2426832449" sldId="261"/>
            <ac:spMk id="5" creationId="{525111AB-35C6-5EF7-9685-1281548D8A06}"/>
          </ac:spMkLst>
        </pc:spChg>
        <pc:spChg chg="add del mod ord">
          <ac:chgData name="Rohit Chaudhary" userId="d993bdd209cd6fd2" providerId="LiveId" clId="{A8B5BDD4-70CF-4834-AE33-CCC524521C3F}" dt="2022-12-19T22:09:49.328" v="1994" actId="700"/>
          <ac:spMkLst>
            <pc:docMk/>
            <pc:sldMk cId="2426832449" sldId="261"/>
            <ac:spMk id="6" creationId="{686D0C3D-314F-F48D-DD39-9B71D8025CCB}"/>
          </ac:spMkLst>
        </pc:spChg>
        <pc:spChg chg="add del mod ord">
          <ac:chgData name="Rohit Chaudhary" userId="d993bdd209cd6fd2" providerId="LiveId" clId="{A8B5BDD4-70CF-4834-AE33-CCC524521C3F}" dt="2022-12-19T22:11:31.189" v="2014"/>
          <ac:spMkLst>
            <pc:docMk/>
            <pc:sldMk cId="2426832449" sldId="261"/>
            <ac:spMk id="11" creationId="{E1717085-385E-7784-431A-9F390FACE590}"/>
          </ac:spMkLst>
        </pc:spChg>
        <pc:spChg chg="add del mod ord">
          <ac:chgData name="Rohit Chaudhary" userId="d993bdd209cd6fd2" providerId="LiveId" clId="{A8B5BDD4-70CF-4834-AE33-CCC524521C3F}" dt="2022-12-19T22:10:28.463" v="2008" actId="931"/>
          <ac:spMkLst>
            <pc:docMk/>
            <pc:sldMk cId="2426832449" sldId="261"/>
            <ac:spMk id="12" creationId="{37B2D14F-6E98-877B-3F9C-B480E1EEEA0B}"/>
          </ac:spMkLst>
        </pc:spChg>
        <pc:picChg chg="add del mod">
          <ac:chgData name="Rohit Chaudhary" userId="d993bdd209cd6fd2" providerId="LiveId" clId="{A8B5BDD4-70CF-4834-AE33-CCC524521C3F}" dt="2022-12-19T22:09:41.210" v="1993" actId="931"/>
          <ac:picMkLst>
            <pc:docMk/>
            <pc:sldMk cId="2426832449" sldId="261"/>
            <ac:picMk id="8" creationId="{0777438A-4D80-7976-3A19-133F29F97030}"/>
          </ac:picMkLst>
        </pc:picChg>
        <pc:picChg chg="add del mod">
          <ac:chgData name="Rohit Chaudhary" userId="d993bdd209cd6fd2" providerId="LiveId" clId="{A8B5BDD4-70CF-4834-AE33-CCC524521C3F}" dt="2022-12-19T22:09:41.210" v="1993" actId="931"/>
          <ac:picMkLst>
            <pc:docMk/>
            <pc:sldMk cId="2426832449" sldId="261"/>
            <ac:picMk id="10" creationId="{7AC934DB-E45C-E557-F4FD-A5F05DB5FE76}"/>
          </ac:picMkLst>
        </pc:picChg>
        <pc:picChg chg="add del mod">
          <ac:chgData name="Rohit Chaudhary" userId="d993bdd209cd6fd2" providerId="LiveId" clId="{A8B5BDD4-70CF-4834-AE33-CCC524521C3F}" dt="2022-12-19T22:10:20.784" v="2007" actId="931"/>
          <ac:picMkLst>
            <pc:docMk/>
            <pc:sldMk cId="2426832449" sldId="261"/>
            <ac:picMk id="14" creationId="{201EC22F-2C40-ACF1-11E7-7A241945CC9D}"/>
          </ac:picMkLst>
        </pc:picChg>
        <pc:picChg chg="add del mod">
          <ac:chgData name="Rohit Chaudhary" userId="d993bdd209cd6fd2" providerId="LiveId" clId="{A8B5BDD4-70CF-4834-AE33-CCC524521C3F}" dt="2022-12-19T22:10:20.784" v="2007" actId="931"/>
          <ac:picMkLst>
            <pc:docMk/>
            <pc:sldMk cId="2426832449" sldId="261"/>
            <ac:picMk id="16" creationId="{F795D455-8CAD-4460-3EC5-5A061EA391D1}"/>
          </ac:picMkLst>
        </pc:picChg>
        <pc:picChg chg="add mod ord">
          <ac:chgData name="Rohit Chaudhary" userId="d993bdd209cd6fd2" providerId="LiveId" clId="{A8B5BDD4-70CF-4834-AE33-CCC524521C3F}" dt="2022-12-19T22:14:04.320" v="2031" actId="1076"/>
          <ac:picMkLst>
            <pc:docMk/>
            <pc:sldMk cId="2426832449" sldId="261"/>
            <ac:picMk id="18" creationId="{D422BF93-42B0-4B2E-0E5D-62981521129F}"/>
          </ac:picMkLst>
        </pc:picChg>
        <pc:picChg chg="add mod ord">
          <ac:chgData name="Rohit Chaudhary" userId="d993bdd209cd6fd2" providerId="LiveId" clId="{A8B5BDD4-70CF-4834-AE33-CCC524521C3F}" dt="2022-12-19T22:14:02.333" v="2030" actId="1076"/>
          <ac:picMkLst>
            <pc:docMk/>
            <pc:sldMk cId="2426832449" sldId="261"/>
            <ac:picMk id="20" creationId="{BB1F3594-B551-F073-11CC-04E2441E81A0}"/>
          </ac:picMkLst>
        </pc:picChg>
      </pc:sldChg>
      <pc:sldChg chg="addSp delSp modSp new mod modClrScheme chgLayout">
        <pc:chgData name="Rohit Chaudhary" userId="d993bdd209cd6fd2" providerId="LiveId" clId="{A8B5BDD4-70CF-4834-AE33-CCC524521C3F}" dt="2022-12-19T22:17:15.323" v="2082" actId="20577"/>
        <pc:sldMkLst>
          <pc:docMk/>
          <pc:sldMk cId="3177948654" sldId="262"/>
        </pc:sldMkLst>
        <pc:spChg chg="mod ord">
          <ac:chgData name="Rohit Chaudhary" userId="d993bdd209cd6fd2" providerId="LiveId" clId="{A8B5BDD4-70CF-4834-AE33-CCC524521C3F}" dt="2022-12-19T22:17:15.323" v="2082" actId="20577"/>
          <ac:spMkLst>
            <pc:docMk/>
            <pc:sldMk cId="3177948654" sldId="262"/>
            <ac:spMk id="2" creationId="{70FB797F-2EB2-E5F8-5E2D-20CCFEAC033F}"/>
          </ac:spMkLst>
        </pc:spChg>
        <pc:spChg chg="del mod ord">
          <ac:chgData name="Rohit Chaudhary" userId="d993bdd209cd6fd2" providerId="LiveId" clId="{A8B5BDD4-70CF-4834-AE33-CCC524521C3F}" dt="2022-12-19T22:14:12.325" v="2032" actId="700"/>
          <ac:spMkLst>
            <pc:docMk/>
            <pc:sldMk cId="3177948654" sldId="262"/>
            <ac:spMk id="3" creationId="{20F388DB-B7FB-14F6-4980-D926E6B80FD2}"/>
          </ac:spMkLst>
        </pc:spChg>
        <pc:spChg chg="add del mod ord">
          <ac:chgData name="Rohit Chaudhary" userId="d993bdd209cd6fd2" providerId="LiveId" clId="{A8B5BDD4-70CF-4834-AE33-CCC524521C3F}" dt="2022-12-19T22:15:02.447" v="2033" actId="931"/>
          <ac:spMkLst>
            <pc:docMk/>
            <pc:sldMk cId="3177948654" sldId="262"/>
            <ac:spMk id="4" creationId="{4A80C72D-D632-EBDD-F287-3E762538D399}"/>
          </ac:spMkLst>
        </pc:spChg>
        <pc:spChg chg="add del mod ord">
          <ac:chgData name="Rohit Chaudhary" userId="d993bdd209cd6fd2" providerId="LiveId" clId="{A8B5BDD4-70CF-4834-AE33-CCC524521C3F}" dt="2022-12-19T22:15:02.447" v="2033" actId="931"/>
          <ac:spMkLst>
            <pc:docMk/>
            <pc:sldMk cId="3177948654" sldId="262"/>
            <ac:spMk id="5" creationId="{7D722E62-6C65-DFE2-587D-FD36DAABED0F}"/>
          </ac:spMkLst>
        </pc:spChg>
        <pc:picChg chg="add mod">
          <ac:chgData name="Rohit Chaudhary" userId="d993bdd209cd6fd2" providerId="LiveId" clId="{A8B5BDD4-70CF-4834-AE33-CCC524521C3F}" dt="2022-12-19T22:15:18.606" v="2040" actId="14100"/>
          <ac:picMkLst>
            <pc:docMk/>
            <pc:sldMk cId="3177948654" sldId="262"/>
            <ac:picMk id="7" creationId="{3B320F7A-09AE-6FBE-7D2F-6598C89E3EA4}"/>
          </ac:picMkLst>
        </pc:picChg>
        <pc:picChg chg="add mod">
          <ac:chgData name="Rohit Chaudhary" userId="d993bdd209cd6fd2" providerId="LiveId" clId="{A8B5BDD4-70CF-4834-AE33-CCC524521C3F}" dt="2022-12-19T22:15:18.606" v="2040" actId="14100"/>
          <ac:picMkLst>
            <pc:docMk/>
            <pc:sldMk cId="3177948654" sldId="262"/>
            <ac:picMk id="9" creationId="{4C2CFD82-F666-3C87-3E25-4F36A1153CED}"/>
          </ac:picMkLst>
        </pc:picChg>
      </pc:sldChg>
      <pc:sldChg chg="modSp new mod">
        <pc:chgData name="Rohit Chaudhary" userId="d993bdd209cd6fd2" providerId="LiveId" clId="{A8B5BDD4-70CF-4834-AE33-CCC524521C3F}" dt="2022-12-19T23:40:04.653" v="4645" actId="20577"/>
        <pc:sldMkLst>
          <pc:docMk/>
          <pc:sldMk cId="2978769932" sldId="263"/>
        </pc:sldMkLst>
        <pc:spChg chg="mod">
          <ac:chgData name="Rohit Chaudhary" userId="d993bdd209cd6fd2" providerId="LiveId" clId="{A8B5BDD4-70CF-4834-AE33-CCC524521C3F}" dt="2022-12-19T17:25:34.859" v="1846" actId="255"/>
          <ac:spMkLst>
            <pc:docMk/>
            <pc:sldMk cId="2978769932" sldId="263"/>
            <ac:spMk id="2" creationId="{D927A9B4-D528-0015-9209-C500C401541E}"/>
          </ac:spMkLst>
        </pc:spChg>
        <pc:spChg chg="mod">
          <ac:chgData name="Rohit Chaudhary" userId="d993bdd209cd6fd2" providerId="LiveId" clId="{A8B5BDD4-70CF-4834-AE33-CCC524521C3F}" dt="2022-12-19T23:40:04.653" v="4645" actId="20577"/>
          <ac:spMkLst>
            <pc:docMk/>
            <pc:sldMk cId="2978769932" sldId="263"/>
            <ac:spMk id="3" creationId="{DBB5B565-B60C-FF88-BBE2-1A579ED38031}"/>
          </ac:spMkLst>
        </pc:spChg>
      </pc:sldChg>
      <pc:sldChg chg="addSp delSp modSp new mod modClrScheme chgLayout">
        <pc:chgData name="Rohit Chaudhary" userId="d993bdd209cd6fd2" providerId="LiveId" clId="{A8B5BDD4-70CF-4834-AE33-CCC524521C3F}" dt="2022-12-19T23:45:09.586" v="4900" actId="20577"/>
        <pc:sldMkLst>
          <pc:docMk/>
          <pc:sldMk cId="3523544805" sldId="264"/>
        </pc:sldMkLst>
        <pc:spChg chg="mod ord">
          <ac:chgData name="Rohit Chaudhary" userId="d993bdd209cd6fd2" providerId="LiveId" clId="{A8B5BDD4-70CF-4834-AE33-CCC524521C3F}" dt="2022-12-19T23:32:19.120" v="4524" actId="700"/>
          <ac:spMkLst>
            <pc:docMk/>
            <pc:sldMk cId="3523544805" sldId="264"/>
            <ac:spMk id="2" creationId="{A74A5D90-A42C-88CA-E8EE-016311CCD758}"/>
          </ac:spMkLst>
        </pc:spChg>
        <pc:spChg chg="del mod ord">
          <ac:chgData name="Rohit Chaudhary" userId="d993bdd209cd6fd2" providerId="LiveId" clId="{A8B5BDD4-70CF-4834-AE33-CCC524521C3F}" dt="2022-12-19T23:32:19.120" v="4524" actId="700"/>
          <ac:spMkLst>
            <pc:docMk/>
            <pc:sldMk cId="3523544805" sldId="264"/>
            <ac:spMk id="3" creationId="{46A2B298-A67F-EC51-782F-149B7AF4586B}"/>
          </ac:spMkLst>
        </pc:spChg>
        <pc:spChg chg="del">
          <ac:chgData name="Rohit Chaudhary" userId="d993bdd209cd6fd2" providerId="LiveId" clId="{A8B5BDD4-70CF-4834-AE33-CCC524521C3F}" dt="2022-12-19T23:32:19.120" v="4524" actId="700"/>
          <ac:spMkLst>
            <pc:docMk/>
            <pc:sldMk cId="3523544805" sldId="264"/>
            <ac:spMk id="4" creationId="{D2BF3683-3B47-640B-F2AD-956C21F4E1DD}"/>
          </ac:spMkLst>
        </pc:spChg>
        <pc:spChg chg="add mod ord">
          <ac:chgData name="Rohit Chaudhary" userId="d993bdd209cd6fd2" providerId="LiveId" clId="{A8B5BDD4-70CF-4834-AE33-CCC524521C3F}" dt="2022-12-19T23:45:09.586" v="4900" actId="20577"/>
          <ac:spMkLst>
            <pc:docMk/>
            <pc:sldMk cId="3523544805" sldId="264"/>
            <ac:spMk id="5" creationId="{9508536E-B8B3-2CC4-962A-7E605D443925}"/>
          </ac:spMkLst>
        </pc:spChg>
      </pc:sldChg>
      <pc:sldChg chg="addSp delSp modSp new mod ord modClrScheme chgLayout">
        <pc:chgData name="Rohit Chaudhary" userId="d993bdd209cd6fd2" providerId="LiveId" clId="{A8B5BDD4-70CF-4834-AE33-CCC524521C3F}" dt="2022-12-19T23:31:40.821" v="4523" actId="20577"/>
        <pc:sldMkLst>
          <pc:docMk/>
          <pc:sldMk cId="682599010" sldId="265"/>
        </pc:sldMkLst>
        <pc:spChg chg="mod ord">
          <ac:chgData name="Rohit Chaudhary" userId="d993bdd209cd6fd2" providerId="LiveId" clId="{A8B5BDD4-70CF-4834-AE33-CCC524521C3F}" dt="2022-12-19T22:08:32.750" v="1982" actId="700"/>
          <ac:spMkLst>
            <pc:docMk/>
            <pc:sldMk cId="682599010" sldId="265"/>
            <ac:spMk id="2" creationId="{D7457CCC-36EE-CA3F-FB70-B94F4E508915}"/>
          </ac:spMkLst>
        </pc:spChg>
        <pc:spChg chg="del mod ord">
          <ac:chgData name="Rohit Chaudhary" userId="d993bdd209cd6fd2" providerId="LiveId" clId="{A8B5BDD4-70CF-4834-AE33-CCC524521C3F}" dt="2022-12-19T22:08:32.750" v="1982" actId="700"/>
          <ac:spMkLst>
            <pc:docMk/>
            <pc:sldMk cId="682599010" sldId="265"/>
            <ac:spMk id="3" creationId="{FC1D0598-4B43-685B-EC8F-019D4EA31DD7}"/>
          </ac:spMkLst>
        </pc:spChg>
        <pc:spChg chg="add mod ord">
          <ac:chgData name="Rohit Chaudhary" userId="d993bdd209cd6fd2" providerId="LiveId" clId="{A8B5BDD4-70CF-4834-AE33-CCC524521C3F}" dt="2022-12-19T23:31:40.821" v="4523" actId="20577"/>
          <ac:spMkLst>
            <pc:docMk/>
            <pc:sldMk cId="682599010" sldId="265"/>
            <ac:spMk id="4" creationId="{98CDC5EE-8811-E45C-CC85-9C824E9916A7}"/>
          </ac:spMkLst>
        </pc:spChg>
        <pc:spChg chg="add del mod ord">
          <ac:chgData name="Rohit Chaudhary" userId="d993bdd209cd6fd2" providerId="LiveId" clId="{A8B5BDD4-70CF-4834-AE33-CCC524521C3F}" dt="2022-12-19T22:08:42.698" v="1983" actId="931"/>
          <ac:spMkLst>
            <pc:docMk/>
            <pc:sldMk cId="682599010" sldId="265"/>
            <ac:spMk id="5" creationId="{1760A827-3441-FD10-5C6C-EDCC8DA0960A}"/>
          </ac:spMkLst>
        </pc:spChg>
        <pc:picChg chg="add mod">
          <ac:chgData name="Rohit Chaudhary" userId="d993bdd209cd6fd2" providerId="LiveId" clId="{A8B5BDD4-70CF-4834-AE33-CCC524521C3F}" dt="2022-12-19T22:08:49.533" v="1986" actId="1076"/>
          <ac:picMkLst>
            <pc:docMk/>
            <pc:sldMk cId="682599010" sldId="265"/>
            <ac:picMk id="7" creationId="{C78A7CF5-5E19-D401-4D50-0868BF71C94C}"/>
          </ac:picMkLst>
        </pc:picChg>
      </pc:sldChg>
      <pc:sldChg chg="modSp new mod">
        <pc:chgData name="Rohit Chaudhary" userId="d993bdd209cd6fd2" providerId="LiveId" clId="{A8B5BDD4-70CF-4834-AE33-CCC524521C3F}" dt="2022-12-19T23:49:08.087" v="5012" actId="20577"/>
        <pc:sldMkLst>
          <pc:docMk/>
          <pc:sldMk cId="468450739" sldId="266"/>
        </pc:sldMkLst>
        <pc:spChg chg="mod">
          <ac:chgData name="Rohit Chaudhary" userId="d993bdd209cd6fd2" providerId="LiveId" clId="{A8B5BDD4-70CF-4834-AE33-CCC524521C3F}" dt="2022-12-19T17:49:02.579" v="1937" actId="255"/>
          <ac:spMkLst>
            <pc:docMk/>
            <pc:sldMk cId="468450739" sldId="266"/>
            <ac:spMk id="2" creationId="{820643D0-93A8-DBE2-9B18-FC4A6154B445}"/>
          </ac:spMkLst>
        </pc:spChg>
        <pc:spChg chg="mod">
          <ac:chgData name="Rohit Chaudhary" userId="d993bdd209cd6fd2" providerId="LiveId" clId="{A8B5BDD4-70CF-4834-AE33-CCC524521C3F}" dt="2022-12-19T23:49:08.087" v="5012" actId="20577"/>
          <ac:spMkLst>
            <pc:docMk/>
            <pc:sldMk cId="468450739" sldId="266"/>
            <ac:spMk id="3" creationId="{5BCD4062-619C-A7EA-3BD8-C71FC07445B8}"/>
          </ac:spMkLst>
        </pc:spChg>
      </pc:sldChg>
      <pc:sldChg chg="addSp delSp modSp new mod">
        <pc:chgData name="Rohit Chaudhary" userId="d993bdd209cd6fd2" providerId="LiveId" clId="{A8B5BDD4-70CF-4834-AE33-CCC524521C3F}" dt="2022-12-19T22:17:25.936" v="2093" actId="20577"/>
        <pc:sldMkLst>
          <pc:docMk/>
          <pc:sldMk cId="3900350247" sldId="267"/>
        </pc:sldMkLst>
        <pc:spChg chg="mod">
          <ac:chgData name="Rohit Chaudhary" userId="d993bdd209cd6fd2" providerId="LiveId" clId="{A8B5BDD4-70CF-4834-AE33-CCC524521C3F}" dt="2022-12-19T22:17:25.936" v="2093" actId="20577"/>
          <ac:spMkLst>
            <pc:docMk/>
            <pc:sldMk cId="3900350247" sldId="267"/>
            <ac:spMk id="2" creationId="{A0F36BA5-8C89-C694-5E10-B86597610922}"/>
          </ac:spMkLst>
        </pc:spChg>
        <pc:spChg chg="del">
          <ac:chgData name="Rohit Chaudhary" userId="d993bdd209cd6fd2" providerId="LiveId" clId="{A8B5BDD4-70CF-4834-AE33-CCC524521C3F}" dt="2022-12-19T22:16:12.227" v="2051" actId="931"/>
          <ac:spMkLst>
            <pc:docMk/>
            <pc:sldMk cId="3900350247" sldId="267"/>
            <ac:spMk id="3" creationId="{CA1F3BF9-61AD-5D7F-B344-E9A8E61D9C9E}"/>
          </ac:spMkLst>
        </pc:spChg>
        <pc:spChg chg="del">
          <ac:chgData name="Rohit Chaudhary" userId="d993bdd209cd6fd2" providerId="LiveId" clId="{A8B5BDD4-70CF-4834-AE33-CCC524521C3F}" dt="2022-12-19T22:16:12.227" v="2051" actId="931"/>
          <ac:spMkLst>
            <pc:docMk/>
            <pc:sldMk cId="3900350247" sldId="267"/>
            <ac:spMk id="4" creationId="{6333F082-AA9C-78C1-6F77-856B066CF3E7}"/>
          </ac:spMkLst>
        </pc:spChg>
        <pc:picChg chg="add mod">
          <ac:chgData name="Rohit Chaudhary" userId="d993bdd209cd6fd2" providerId="LiveId" clId="{A8B5BDD4-70CF-4834-AE33-CCC524521C3F}" dt="2022-12-19T22:16:13.390" v="2055" actId="962"/>
          <ac:picMkLst>
            <pc:docMk/>
            <pc:sldMk cId="3900350247" sldId="267"/>
            <ac:picMk id="6" creationId="{B9C6689B-A980-1A9B-3BD9-24146FFAE005}"/>
          </ac:picMkLst>
        </pc:picChg>
        <pc:picChg chg="add mod">
          <ac:chgData name="Rohit Chaudhary" userId="d993bdd209cd6fd2" providerId="LiveId" clId="{A8B5BDD4-70CF-4834-AE33-CCC524521C3F}" dt="2022-12-19T22:16:13.390" v="2055" actId="962"/>
          <ac:picMkLst>
            <pc:docMk/>
            <pc:sldMk cId="3900350247" sldId="267"/>
            <ac:picMk id="8" creationId="{E508DDA8-B2B0-CE9D-ADF4-3D2DD2E69FB3}"/>
          </ac:picMkLst>
        </pc:picChg>
      </pc:sldChg>
      <pc:sldChg chg="addSp delSp modSp new mod modClrScheme chgLayout">
        <pc:chgData name="Rohit Chaudhary" userId="d993bdd209cd6fd2" providerId="LiveId" clId="{A8B5BDD4-70CF-4834-AE33-CCC524521C3F}" dt="2022-12-19T23:06:06.789" v="3030" actId="1076"/>
        <pc:sldMkLst>
          <pc:docMk/>
          <pc:sldMk cId="512141451" sldId="268"/>
        </pc:sldMkLst>
        <pc:spChg chg="del mod ord">
          <ac:chgData name="Rohit Chaudhary" userId="d993bdd209cd6fd2" providerId="LiveId" clId="{A8B5BDD4-70CF-4834-AE33-CCC524521C3F}" dt="2022-12-19T22:18:43.364" v="2097" actId="700"/>
          <ac:spMkLst>
            <pc:docMk/>
            <pc:sldMk cId="512141451" sldId="268"/>
            <ac:spMk id="2" creationId="{0D5CCD7D-A2FD-A11B-82D8-DEF9A767349D}"/>
          </ac:spMkLst>
        </pc:spChg>
        <pc:spChg chg="del mod ord">
          <ac:chgData name="Rohit Chaudhary" userId="d993bdd209cd6fd2" providerId="LiveId" clId="{A8B5BDD4-70CF-4834-AE33-CCC524521C3F}" dt="2022-12-19T22:18:43.364" v="2097" actId="700"/>
          <ac:spMkLst>
            <pc:docMk/>
            <pc:sldMk cId="512141451" sldId="268"/>
            <ac:spMk id="3" creationId="{4B61B7C0-8089-314C-BAE3-F2F7EA95044D}"/>
          </ac:spMkLst>
        </pc:spChg>
        <pc:spChg chg="del">
          <ac:chgData name="Rohit Chaudhary" userId="d993bdd209cd6fd2" providerId="LiveId" clId="{A8B5BDD4-70CF-4834-AE33-CCC524521C3F}" dt="2022-12-19T22:18:43.364" v="2097" actId="700"/>
          <ac:spMkLst>
            <pc:docMk/>
            <pc:sldMk cId="512141451" sldId="268"/>
            <ac:spMk id="4" creationId="{752E0C30-9284-D3A3-C136-CA571A8BB799}"/>
          </ac:spMkLst>
        </pc:spChg>
        <pc:spChg chg="add mod ord">
          <ac:chgData name="Rohit Chaudhary" userId="d993bdd209cd6fd2" providerId="LiveId" clId="{A8B5BDD4-70CF-4834-AE33-CCC524521C3F}" dt="2022-12-19T22:19:11.457" v="2140" actId="255"/>
          <ac:spMkLst>
            <pc:docMk/>
            <pc:sldMk cId="512141451" sldId="268"/>
            <ac:spMk id="5" creationId="{79139AC0-5B25-E3C7-19AB-8DC5774E0560}"/>
          </ac:spMkLst>
        </pc:spChg>
        <pc:spChg chg="add mod ord">
          <ac:chgData name="Rohit Chaudhary" userId="d993bdd209cd6fd2" providerId="LiveId" clId="{A8B5BDD4-70CF-4834-AE33-CCC524521C3F}" dt="2022-12-19T23:06:06.789" v="3030" actId="1076"/>
          <ac:spMkLst>
            <pc:docMk/>
            <pc:sldMk cId="512141451" sldId="268"/>
            <ac:spMk id="6" creationId="{EC09F60B-3219-2EC8-AF8D-DFDD4AC58CA4}"/>
          </ac:spMkLst>
        </pc:spChg>
      </pc:sldChg>
      <pc:sldMasterChg chg="add del addSldLayout delSldLayout">
        <pc:chgData name="Rohit Chaudhary" userId="d993bdd209cd6fd2" providerId="LiveId" clId="{A8B5BDD4-70CF-4834-AE33-CCC524521C3F}" dt="2022-12-19T05:59:11.600" v="10" actId="26606"/>
        <pc:sldMasterMkLst>
          <pc:docMk/>
          <pc:sldMasterMk cId="3153025353" sldId="2147483660"/>
        </pc:sldMasterMkLst>
        <pc:sldLayoutChg chg="add del">
          <pc:chgData name="Rohit Chaudhary" userId="d993bdd209cd6fd2" providerId="LiveId" clId="{A8B5BDD4-70CF-4834-AE33-CCC524521C3F}" dt="2022-12-19T05:59:11.600" v="10" actId="26606"/>
          <pc:sldLayoutMkLst>
            <pc:docMk/>
            <pc:sldMasterMk cId="3153025353" sldId="2147483660"/>
            <pc:sldLayoutMk cId="283037074" sldId="2147483661"/>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882914208" sldId="2147483662"/>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4132400740" sldId="2147483663"/>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900932335" sldId="2147483664"/>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1502602650" sldId="2147483665"/>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3984161469" sldId="2147483666"/>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3705044647" sldId="2147483667"/>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945433509" sldId="2147483668"/>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2463466681" sldId="2147483669"/>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1205042631" sldId="2147483670"/>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150362693" sldId="2147483671"/>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2105719220" sldId="2147483672"/>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4064695658" sldId="2147483673"/>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3256440699" sldId="2147483674"/>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2465620938" sldId="2147483675"/>
          </pc:sldLayoutMkLst>
        </pc:sldLayoutChg>
        <pc:sldLayoutChg chg="add del">
          <pc:chgData name="Rohit Chaudhary" userId="d993bdd209cd6fd2" providerId="LiveId" clId="{A8B5BDD4-70CF-4834-AE33-CCC524521C3F}" dt="2022-12-19T05:59:11.600" v="10" actId="26606"/>
          <pc:sldLayoutMkLst>
            <pc:docMk/>
            <pc:sldMasterMk cId="3153025353" sldId="2147483660"/>
            <pc:sldLayoutMk cId="160262582" sldId="2147483676"/>
          </pc:sldLayoutMkLst>
        </pc:sldLayoutChg>
      </pc:sldMasterChg>
      <pc:sldMasterChg chg="add del addSldLayout delSldLayout">
        <pc:chgData name="Rohit Chaudhary" userId="d993bdd209cd6fd2" providerId="LiveId" clId="{A8B5BDD4-70CF-4834-AE33-CCC524521C3F}" dt="2022-12-19T05:59:01.851" v="5" actId="26606"/>
        <pc:sldMasterMkLst>
          <pc:docMk/>
          <pc:sldMasterMk cId="2867496594" sldId="2147483711"/>
        </pc:sldMasterMkLst>
        <pc:sldLayoutChg chg="add del">
          <pc:chgData name="Rohit Chaudhary" userId="d993bdd209cd6fd2" providerId="LiveId" clId="{A8B5BDD4-70CF-4834-AE33-CCC524521C3F}" dt="2022-12-19T05:59:01.851" v="5" actId="26606"/>
          <pc:sldLayoutMkLst>
            <pc:docMk/>
            <pc:sldMasterMk cId="2867496594" sldId="2147483711"/>
            <pc:sldLayoutMk cId="3225186204" sldId="2147483700"/>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2765486248" sldId="2147483701"/>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343328381" sldId="2147483702"/>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2616233004" sldId="2147483703"/>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2006007192" sldId="2147483704"/>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3145624947" sldId="2147483705"/>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3183127953" sldId="2147483706"/>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328301419" sldId="2147483707"/>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804363783" sldId="2147483708"/>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2144375722" sldId="2147483709"/>
          </pc:sldLayoutMkLst>
        </pc:sldLayoutChg>
        <pc:sldLayoutChg chg="add del">
          <pc:chgData name="Rohit Chaudhary" userId="d993bdd209cd6fd2" providerId="LiveId" clId="{A8B5BDD4-70CF-4834-AE33-CCC524521C3F}" dt="2022-12-19T05:59:01.851" v="5" actId="26606"/>
          <pc:sldLayoutMkLst>
            <pc:docMk/>
            <pc:sldMasterMk cId="2867496594" sldId="2147483711"/>
            <pc:sldLayoutMk cId="4070903495" sldId="2147483710"/>
          </pc:sldLayoutMkLst>
        </pc:sldLayoutChg>
      </pc:sldMasterChg>
      <pc:sldMasterChg chg="add del addSldLayout delSldLayout">
        <pc:chgData name="Rohit Chaudhary" userId="d993bdd209cd6fd2" providerId="LiveId" clId="{A8B5BDD4-70CF-4834-AE33-CCC524521C3F}" dt="2022-12-19T05:59:09.814" v="7" actId="26606"/>
        <pc:sldMasterMkLst>
          <pc:docMk/>
          <pc:sldMasterMk cId="3140358189" sldId="2147483737"/>
        </pc:sldMasterMkLst>
        <pc:sldLayoutChg chg="add del">
          <pc:chgData name="Rohit Chaudhary" userId="d993bdd209cd6fd2" providerId="LiveId" clId="{A8B5BDD4-70CF-4834-AE33-CCC524521C3F}" dt="2022-12-19T05:59:09.814" v="7" actId="26606"/>
          <pc:sldLayoutMkLst>
            <pc:docMk/>
            <pc:sldMasterMk cId="3140358189" sldId="2147483737"/>
            <pc:sldLayoutMk cId="680772371" sldId="2147483726"/>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1430780370" sldId="2147483727"/>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2082005260" sldId="2147483728"/>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1464234630" sldId="2147483729"/>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209193023" sldId="2147483730"/>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518146504" sldId="2147483731"/>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1204557999" sldId="2147483732"/>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112560833" sldId="2147483733"/>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1839591273" sldId="2147483734"/>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858743974" sldId="2147483735"/>
          </pc:sldLayoutMkLst>
        </pc:sldLayoutChg>
        <pc:sldLayoutChg chg="add del">
          <pc:chgData name="Rohit Chaudhary" userId="d993bdd209cd6fd2" providerId="LiveId" clId="{A8B5BDD4-70CF-4834-AE33-CCC524521C3F}" dt="2022-12-19T05:59:09.814" v="7" actId="26606"/>
          <pc:sldLayoutMkLst>
            <pc:docMk/>
            <pc:sldMasterMk cId="3140358189" sldId="2147483737"/>
            <pc:sldLayoutMk cId="3790581746" sldId="2147483736"/>
          </pc:sldLayoutMkLst>
        </pc:sldLayoutChg>
      </pc:sldMasterChg>
      <pc:sldMasterChg chg="add del addSldLayout delSldLayout">
        <pc:chgData name="Rohit Chaudhary" userId="d993bdd209cd6fd2" providerId="LiveId" clId="{A8B5BDD4-70CF-4834-AE33-CCC524521C3F}" dt="2022-12-19T05:59:11.505" v="9" actId="26606"/>
        <pc:sldMasterMkLst>
          <pc:docMk/>
          <pc:sldMasterMk cId="2040754667" sldId="2147483757"/>
        </pc:sldMasterMkLst>
        <pc:sldLayoutChg chg="add del">
          <pc:chgData name="Rohit Chaudhary" userId="d993bdd209cd6fd2" providerId="LiveId" clId="{A8B5BDD4-70CF-4834-AE33-CCC524521C3F}" dt="2022-12-19T05:59:11.505" v="9" actId="26606"/>
          <pc:sldLayoutMkLst>
            <pc:docMk/>
            <pc:sldMasterMk cId="2040754667" sldId="2147483757"/>
            <pc:sldLayoutMk cId="1083926085" sldId="2147483746"/>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547167507" sldId="2147483747"/>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3367548928" sldId="2147483748"/>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612114995" sldId="2147483749"/>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2355762098" sldId="2147483750"/>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4229093386" sldId="2147483751"/>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2230262060" sldId="2147483752"/>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4229868971" sldId="2147483753"/>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556646293" sldId="2147483754"/>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1467595151" sldId="2147483755"/>
          </pc:sldLayoutMkLst>
        </pc:sldLayoutChg>
        <pc:sldLayoutChg chg="add del">
          <pc:chgData name="Rohit Chaudhary" userId="d993bdd209cd6fd2" providerId="LiveId" clId="{A8B5BDD4-70CF-4834-AE33-CCC524521C3F}" dt="2022-12-19T05:59:11.505" v="9" actId="26606"/>
          <pc:sldLayoutMkLst>
            <pc:docMk/>
            <pc:sldMasterMk cId="2040754667" sldId="2147483757"/>
            <pc:sldLayoutMk cId="3525292043" sldId="2147483756"/>
          </pc:sldLayoutMkLst>
        </pc:sldLayoutChg>
      </pc:sldMasterChg>
      <pc:sldMasterChg chg="add addSldLayout">
        <pc:chgData name="Rohit Chaudhary" userId="d993bdd209cd6fd2" providerId="LiveId" clId="{A8B5BDD4-70CF-4834-AE33-CCC524521C3F}" dt="2022-12-19T05:59:11.600" v="10" actId="26606"/>
        <pc:sldMasterMkLst>
          <pc:docMk/>
          <pc:sldMasterMk cId="2233402153" sldId="2147483770"/>
        </pc:sldMasterMkLst>
        <pc:sldLayoutChg chg="add">
          <pc:chgData name="Rohit Chaudhary" userId="d993bdd209cd6fd2" providerId="LiveId" clId="{A8B5BDD4-70CF-4834-AE33-CCC524521C3F}" dt="2022-12-19T05:59:11.600" v="10" actId="26606"/>
          <pc:sldLayoutMkLst>
            <pc:docMk/>
            <pc:sldMasterMk cId="2233402153" sldId="2147483770"/>
            <pc:sldLayoutMk cId="561948681" sldId="2147483759"/>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109541518" sldId="2147483760"/>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2689846323" sldId="2147483761"/>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761071073" sldId="2147483762"/>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2733505031" sldId="2147483763"/>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3539067383" sldId="2147483764"/>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3985318137" sldId="2147483765"/>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3183774245" sldId="2147483766"/>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1407294662" sldId="2147483767"/>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825778777" sldId="2147483768"/>
          </pc:sldLayoutMkLst>
        </pc:sldLayoutChg>
        <pc:sldLayoutChg chg="add">
          <pc:chgData name="Rohit Chaudhary" userId="d993bdd209cd6fd2" providerId="LiveId" clId="{A8B5BDD4-70CF-4834-AE33-CCC524521C3F}" dt="2022-12-19T05:59:11.600" v="10" actId="26606"/>
          <pc:sldLayoutMkLst>
            <pc:docMk/>
            <pc:sldMasterMk cId="2233402153" sldId="2147483770"/>
            <pc:sldLayoutMk cId="2800130434" sldId="214748376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Tweets on Graph</a:t>
            </a:r>
            <a:endParaRPr lang="en-IN"/>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No. of Tweets</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3"/>
                <c:pt idx="0">
                  <c:v>Pre-Event</c:v>
                </c:pt>
                <c:pt idx="1">
                  <c:v>During Event</c:v>
                </c:pt>
                <c:pt idx="2">
                  <c:v>Post Event</c:v>
                </c:pt>
              </c:strCache>
            </c:strRef>
          </c:cat>
          <c:val>
            <c:numRef>
              <c:f>Sheet1!$B$2:$B$5</c:f>
              <c:numCache>
                <c:formatCode>General</c:formatCode>
                <c:ptCount val="4"/>
                <c:pt idx="0">
                  <c:v>40000</c:v>
                </c:pt>
                <c:pt idx="1">
                  <c:v>10000</c:v>
                </c:pt>
                <c:pt idx="2">
                  <c:v>20000</c:v>
                </c:pt>
              </c:numCache>
            </c:numRef>
          </c:val>
          <c:extLst>
            <c:ext xmlns:c16="http://schemas.microsoft.com/office/drawing/2014/chart" uri="{C3380CC4-5D6E-409C-BE32-E72D297353CC}">
              <c16:uniqueId val="{00000000-14A8-4AF5-A2B0-57EB7803F72B}"/>
            </c:ext>
          </c:extLst>
        </c:ser>
        <c:dLbls>
          <c:dLblPos val="inEnd"/>
          <c:showLegendKey val="0"/>
          <c:showVal val="1"/>
          <c:showCatName val="0"/>
          <c:showSerName val="0"/>
          <c:showPercent val="0"/>
          <c:showBubbleSize val="0"/>
        </c:dLbls>
        <c:gapWidth val="227"/>
        <c:overlap val="-48"/>
        <c:axId val="1287404351"/>
        <c:axId val="1287408511"/>
      </c:barChart>
      <c:valAx>
        <c:axId val="12874085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404351"/>
        <c:crossBetween val="between"/>
      </c:valAx>
      <c:catAx>
        <c:axId val="1287404351"/>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408511"/>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Monday, December 19,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34020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Monday, December 19,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920770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Monday, December 19,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26800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Monday, December 19,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152312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Monday, December 19,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62134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Monday, December 19,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003318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Monday, December 19,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37286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Monday, December 19,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5034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Monday, December 19,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341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Monday, December 19,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67957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Monday, December 19,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9795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Monday, December 19,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5542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Monday, December 19,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705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Monday, December 19,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7232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Monday, December 19,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4980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Monday, December 19,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3506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52ED3-3C46-4C9A-9738-67B2D875E7E2}" type="datetime2">
              <a:rPr lang="en-US" smtClean="0"/>
              <a:pPr/>
              <a:t>Monday, December 19, 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039864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 name="Picture 3" descr="A blue abstract watercolor pattern on a white background">
            <a:extLst>
              <a:ext uri="{FF2B5EF4-FFF2-40B4-BE49-F238E27FC236}">
                <a16:creationId xmlns:a16="http://schemas.microsoft.com/office/drawing/2014/main" id="{AA7ABE75-0181-B181-358E-E3860C2145ED}"/>
              </a:ext>
            </a:extLst>
          </p:cNvPr>
          <p:cNvPicPr>
            <a:picLocks noChangeAspect="1"/>
          </p:cNvPicPr>
          <p:nvPr/>
        </p:nvPicPr>
        <p:blipFill rotWithShape="1">
          <a:blip r:embed="rId2"/>
          <a:srcRect l="9091" t="12020" b="11372"/>
          <a:stretch/>
        </p:blipFill>
        <p:spPr>
          <a:xfrm>
            <a:off x="1" y="8477"/>
            <a:ext cx="12191999" cy="6857990"/>
          </a:xfrm>
          <a:prstGeom prst="rect">
            <a:avLst/>
          </a:prstGeom>
        </p:spPr>
      </p:pic>
      <p:sp>
        <p:nvSpPr>
          <p:cNvPr id="98" name="Isosceles Triangle 65">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Parallelogram 67">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0" name="Straight Connector 69">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71">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77">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5FDD0E-84D8-6472-80A7-3C661E3E5C41}"/>
              </a:ext>
            </a:extLst>
          </p:cNvPr>
          <p:cNvSpPr>
            <a:spLocks noGrp="1"/>
          </p:cNvSpPr>
          <p:nvPr>
            <p:ph type="ctrTitle"/>
          </p:nvPr>
        </p:nvSpPr>
        <p:spPr>
          <a:xfrm>
            <a:off x="3251584" y="1663044"/>
            <a:ext cx="6611993" cy="2369131"/>
          </a:xfrm>
        </p:spPr>
        <p:txBody>
          <a:bodyPr>
            <a:normAutofit fontScale="90000"/>
          </a:bodyPr>
          <a:lstStyle/>
          <a:p>
            <a:r>
              <a:rPr lang="en-US" dirty="0">
                <a:solidFill>
                  <a:schemeClr val="accent3">
                    <a:lumMod val="20000"/>
                    <a:lumOff val="80000"/>
                  </a:schemeClr>
                </a:solidFill>
              </a:rPr>
              <a:t>Modeling Public Mood to Detect Event</a:t>
            </a:r>
            <a:endParaRPr lang="en-IN" dirty="0">
              <a:solidFill>
                <a:schemeClr val="accent3">
                  <a:lumMod val="20000"/>
                  <a:lumOff val="80000"/>
                </a:schemeClr>
              </a:solidFill>
            </a:endParaRPr>
          </a:p>
        </p:txBody>
      </p:sp>
      <p:sp>
        <p:nvSpPr>
          <p:cNvPr id="3" name="Subtitle 2">
            <a:extLst>
              <a:ext uri="{FF2B5EF4-FFF2-40B4-BE49-F238E27FC236}">
                <a16:creationId xmlns:a16="http://schemas.microsoft.com/office/drawing/2014/main" id="{A68ADE10-C5C7-C3EC-74E5-3A6AF4CC464F}"/>
              </a:ext>
            </a:extLst>
          </p:cNvPr>
          <p:cNvSpPr>
            <a:spLocks noGrp="1"/>
          </p:cNvSpPr>
          <p:nvPr>
            <p:ph type="subTitle" idx="1"/>
          </p:nvPr>
        </p:nvSpPr>
        <p:spPr>
          <a:xfrm>
            <a:off x="4700964" y="4050832"/>
            <a:ext cx="4573037" cy="1096899"/>
          </a:xfrm>
        </p:spPr>
        <p:txBody>
          <a:bodyPr>
            <a:normAutofit/>
          </a:bodyPr>
          <a:lstStyle/>
          <a:p>
            <a:r>
              <a:rPr lang="en-US" dirty="0">
                <a:solidFill>
                  <a:srgbClr val="FFFF00"/>
                </a:solidFill>
              </a:rPr>
              <a:t>By :- Prashant </a:t>
            </a:r>
            <a:r>
              <a:rPr lang="en-US" dirty="0" err="1">
                <a:solidFill>
                  <a:srgbClr val="FFFF00"/>
                </a:solidFill>
              </a:rPr>
              <a:t>Tomar</a:t>
            </a:r>
            <a:r>
              <a:rPr lang="en-US" dirty="0">
                <a:solidFill>
                  <a:srgbClr val="FFFF00"/>
                </a:solidFill>
              </a:rPr>
              <a:t> and Rohit Chaudhary</a:t>
            </a:r>
          </a:p>
          <a:p>
            <a:r>
              <a:rPr lang="en-US" dirty="0">
                <a:solidFill>
                  <a:srgbClr val="FFFF00"/>
                </a:solidFill>
              </a:rPr>
              <a:t>Old Dominion University, USA</a:t>
            </a:r>
            <a:endParaRPr lang="en-IN" dirty="0">
              <a:solidFill>
                <a:srgbClr val="FFFF00"/>
              </a:solidFill>
            </a:endParaRPr>
          </a:p>
        </p:txBody>
      </p:sp>
      <p:sp>
        <p:nvSpPr>
          <p:cNvPr id="105"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85">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047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6BA5-8C89-C694-5E10-B86597610922}"/>
              </a:ext>
            </a:extLst>
          </p:cNvPr>
          <p:cNvSpPr>
            <a:spLocks noGrp="1"/>
          </p:cNvSpPr>
          <p:nvPr>
            <p:ph type="title"/>
          </p:nvPr>
        </p:nvSpPr>
        <p:spPr/>
        <p:txBody>
          <a:bodyPr>
            <a:normAutofit/>
          </a:bodyPr>
          <a:lstStyle/>
          <a:p>
            <a:r>
              <a:rPr lang="en-US" sz="5400" b="1" u="sng" dirty="0"/>
              <a:t>Result Post Event</a:t>
            </a:r>
            <a:endParaRPr lang="en-IN" sz="5400" b="1" u="sng" dirty="0"/>
          </a:p>
        </p:txBody>
      </p:sp>
      <p:pic>
        <p:nvPicPr>
          <p:cNvPr id="6" name="Content Placeholder 5" descr="Chart, line chart&#10;&#10;Description automatically generated">
            <a:extLst>
              <a:ext uri="{FF2B5EF4-FFF2-40B4-BE49-F238E27FC236}">
                <a16:creationId xmlns:a16="http://schemas.microsoft.com/office/drawing/2014/main" id="{B9C6689B-A980-1A9B-3BD9-24146FFAE0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3207" y="2772383"/>
            <a:ext cx="3572374" cy="2657846"/>
          </a:xfrm>
        </p:spPr>
      </p:pic>
      <p:pic>
        <p:nvPicPr>
          <p:cNvPr id="8" name="Content Placeholder 7" descr="Chart, line chart&#10;&#10;Description automatically generated">
            <a:extLst>
              <a:ext uri="{FF2B5EF4-FFF2-40B4-BE49-F238E27FC236}">
                <a16:creationId xmlns:a16="http://schemas.microsoft.com/office/drawing/2014/main" id="{E508DDA8-B2B0-CE9D-ADF4-3D2DD2E69FB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29005" y="2772383"/>
            <a:ext cx="3505689" cy="2657846"/>
          </a:xfrm>
        </p:spPr>
      </p:pic>
    </p:spTree>
    <p:extLst>
      <p:ext uri="{BB962C8B-B14F-4D97-AF65-F5344CB8AC3E}">
        <p14:creationId xmlns:p14="http://schemas.microsoft.com/office/powerpoint/2010/main" val="390035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139AC0-5B25-E3C7-19AB-8DC5774E0560}"/>
              </a:ext>
            </a:extLst>
          </p:cNvPr>
          <p:cNvSpPr>
            <a:spLocks noGrp="1"/>
          </p:cNvSpPr>
          <p:nvPr>
            <p:ph type="title"/>
          </p:nvPr>
        </p:nvSpPr>
        <p:spPr/>
        <p:txBody>
          <a:bodyPr>
            <a:normAutofit/>
          </a:bodyPr>
          <a:lstStyle/>
          <a:p>
            <a:r>
              <a:rPr lang="en-US" sz="5400" b="1" u="sng" dirty="0"/>
              <a:t>Findings from the Result</a:t>
            </a:r>
            <a:endParaRPr lang="en-IN" sz="5400" b="1" u="sng" dirty="0"/>
          </a:p>
        </p:txBody>
      </p:sp>
      <p:sp>
        <p:nvSpPr>
          <p:cNvPr id="6" name="Content Placeholder 5">
            <a:extLst>
              <a:ext uri="{FF2B5EF4-FFF2-40B4-BE49-F238E27FC236}">
                <a16:creationId xmlns:a16="http://schemas.microsoft.com/office/drawing/2014/main" id="{EC09F60B-3219-2EC8-AF8D-DFDD4AC58CA4}"/>
              </a:ext>
            </a:extLst>
          </p:cNvPr>
          <p:cNvSpPr>
            <a:spLocks noGrp="1"/>
          </p:cNvSpPr>
          <p:nvPr>
            <p:ph idx="1"/>
          </p:nvPr>
        </p:nvSpPr>
        <p:spPr>
          <a:xfrm>
            <a:off x="677334" y="1930400"/>
            <a:ext cx="8596668" cy="3880773"/>
          </a:xfrm>
        </p:spPr>
        <p:txBody>
          <a:bodyPr/>
          <a:lstStyle/>
          <a:p>
            <a:r>
              <a:rPr lang="en-US" dirty="0"/>
              <a:t>In the Pre-Event data set we can see that the percentage of the sentiment of the tweets was less positive and majorly negative on the graph.</a:t>
            </a:r>
          </a:p>
          <a:p>
            <a:r>
              <a:rPr lang="en-US" dirty="0"/>
              <a:t>Which has deflections and are changing constantly when tending towards the event, </a:t>
            </a:r>
            <a:r>
              <a:rPr lang="en-US" dirty="0" err="1"/>
              <a:t>i.e</a:t>
            </a:r>
            <a:r>
              <a:rPr lang="en-US" dirty="0"/>
              <a:t> the number of percent of negative tweets is increasing daily when nearing the event.</a:t>
            </a:r>
          </a:p>
          <a:p>
            <a:r>
              <a:rPr lang="en-US" dirty="0"/>
              <a:t>The During dataset shows a very high percentage of negative tweets with saturation in the positive percentage of tweets.</a:t>
            </a:r>
          </a:p>
          <a:p>
            <a:r>
              <a:rPr lang="en-US" dirty="0"/>
              <a:t> This is reversing but not drastically in the post-event dataset as there is an increase in the number of positive tweets while cruising away from the event.</a:t>
            </a:r>
            <a:endParaRPr lang="en-IN" dirty="0"/>
          </a:p>
        </p:txBody>
      </p:sp>
    </p:spTree>
    <p:extLst>
      <p:ext uri="{BB962C8B-B14F-4D97-AF65-F5344CB8AC3E}">
        <p14:creationId xmlns:p14="http://schemas.microsoft.com/office/powerpoint/2010/main" val="51214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A9B4-D528-0015-9209-C500C401541E}"/>
              </a:ext>
            </a:extLst>
          </p:cNvPr>
          <p:cNvSpPr>
            <a:spLocks noGrp="1"/>
          </p:cNvSpPr>
          <p:nvPr>
            <p:ph type="title"/>
          </p:nvPr>
        </p:nvSpPr>
        <p:spPr/>
        <p:txBody>
          <a:bodyPr>
            <a:normAutofit/>
          </a:bodyPr>
          <a:lstStyle/>
          <a:p>
            <a:r>
              <a:rPr lang="en-US" sz="5400" b="1" u="sng" dirty="0"/>
              <a:t>Problems Faced</a:t>
            </a:r>
            <a:endParaRPr lang="en-IN" sz="5400" b="1" u="sng" dirty="0"/>
          </a:p>
        </p:txBody>
      </p:sp>
      <p:sp>
        <p:nvSpPr>
          <p:cNvPr id="3" name="Content Placeholder 2">
            <a:extLst>
              <a:ext uri="{FF2B5EF4-FFF2-40B4-BE49-F238E27FC236}">
                <a16:creationId xmlns:a16="http://schemas.microsoft.com/office/drawing/2014/main" id="{DBB5B565-B60C-FF88-BBE2-1A579ED38031}"/>
              </a:ext>
            </a:extLst>
          </p:cNvPr>
          <p:cNvSpPr>
            <a:spLocks noGrp="1"/>
          </p:cNvSpPr>
          <p:nvPr>
            <p:ph idx="1"/>
          </p:nvPr>
        </p:nvSpPr>
        <p:spPr/>
        <p:txBody>
          <a:bodyPr/>
          <a:lstStyle/>
          <a:p>
            <a:r>
              <a:rPr lang="en-US" dirty="0"/>
              <a:t>There is only a limited amount of data available from twitter and takes a very long time to authenticate the user key.</a:t>
            </a:r>
          </a:p>
          <a:p>
            <a:r>
              <a:rPr lang="en-US" dirty="0"/>
              <a:t>The data needs to clean according to the specific use case.</a:t>
            </a:r>
          </a:p>
          <a:p>
            <a:r>
              <a:rPr lang="en-US" dirty="0"/>
              <a:t>Removing the stop words changes the tone of the tweets.</a:t>
            </a:r>
          </a:p>
          <a:p>
            <a:r>
              <a:rPr lang="en-US" dirty="0"/>
              <a:t>The relevant data set remaining after cleaning becomes comparatively smaller than the original corpus.</a:t>
            </a:r>
          </a:p>
          <a:p>
            <a:r>
              <a:rPr lang="en-IN" dirty="0"/>
              <a:t>Becomes very tough and tricky when tweets are in different languages.</a:t>
            </a:r>
          </a:p>
          <a:p>
            <a:r>
              <a:rPr lang="en-IN" dirty="0"/>
              <a:t>Had to be very careful to find repetitive and junk tweets with similar hashtags.</a:t>
            </a:r>
          </a:p>
        </p:txBody>
      </p:sp>
    </p:spTree>
    <p:extLst>
      <p:ext uri="{BB962C8B-B14F-4D97-AF65-F5344CB8AC3E}">
        <p14:creationId xmlns:p14="http://schemas.microsoft.com/office/powerpoint/2010/main" val="297876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3D0-93A8-DBE2-9B18-FC4A6154B445}"/>
              </a:ext>
            </a:extLst>
          </p:cNvPr>
          <p:cNvSpPr>
            <a:spLocks noGrp="1"/>
          </p:cNvSpPr>
          <p:nvPr>
            <p:ph type="title"/>
          </p:nvPr>
        </p:nvSpPr>
        <p:spPr/>
        <p:txBody>
          <a:bodyPr>
            <a:normAutofit/>
          </a:bodyPr>
          <a:lstStyle/>
          <a:p>
            <a:r>
              <a:rPr lang="en-US" sz="5400" b="1" u="sng" dirty="0"/>
              <a:t>Future Scope</a:t>
            </a:r>
            <a:endParaRPr lang="en-IN" sz="5400" b="1" u="sng" dirty="0"/>
          </a:p>
        </p:txBody>
      </p:sp>
      <p:sp>
        <p:nvSpPr>
          <p:cNvPr id="3" name="Content Placeholder 2">
            <a:extLst>
              <a:ext uri="{FF2B5EF4-FFF2-40B4-BE49-F238E27FC236}">
                <a16:creationId xmlns:a16="http://schemas.microsoft.com/office/drawing/2014/main" id="{5BCD4062-619C-A7EA-3BD8-C71FC07445B8}"/>
              </a:ext>
            </a:extLst>
          </p:cNvPr>
          <p:cNvSpPr>
            <a:spLocks noGrp="1"/>
          </p:cNvSpPr>
          <p:nvPr>
            <p:ph idx="1"/>
          </p:nvPr>
        </p:nvSpPr>
        <p:spPr/>
        <p:txBody>
          <a:bodyPr/>
          <a:lstStyle/>
          <a:p>
            <a:r>
              <a:rPr lang="en-US" dirty="0"/>
              <a:t>Event detection is itself a field of study.</a:t>
            </a:r>
          </a:p>
          <a:p>
            <a:r>
              <a:rPr lang="en-US" dirty="0"/>
              <a:t>We could add user behavior and have analyzed tweets narrowing down to hours and check whether the trend changes between morning and night.</a:t>
            </a:r>
          </a:p>
          <a:p>
            <a:r>
              <a:rPr lang="en-US" dirty="0"/>
              <a:t>Can implement a tweet discussion analyzer for the in-depth sentiment.</a:t>
            </a:r>
          </a:p>
          <a:p>
            <a:r>
              <a:rPr lang="en-US" dirty="0"/>
              <a:t>Entity recognition can have a great impact in finding how it can mobilize the mood of the public.</a:t>
            </a:r>
          </a:p>
          <a:p>
            <a:r>
              <a:rPr lang="en-US" dirty="0"/>
              <a:t>Part of speech recognition will help derive the tone of the tweets.</a:t>
            </a:r>
          </a:p>
          <a:p>
            <a:r>
              <a:rPr lang="en-US" dirty="0"/>
              <a:t>Different approaches to data collection will have more accurate and precise outcomes.</a:t>
            </a:r>
          </a:p>
          <a:p>
            <a:r>
              <a:rPr lang="en-US" dirty="0"/>
              <a:t>Considering more events from the world will give a more accurate understanding of the sentiment of the public.</a:t>
            </a:r>
            <a:endParaRPr lang="en-IN" dirty="0"/>
          </a:p>
        </p:txBody>
      </p:sp>
    </p:spTree>
    <p:extLst>
      <p:ext uri="{BB962C8B-B14F-4D97-AF65-F5344CB8AC3E}">
        <p14:creationId xmlns:p14="http://schemas.microsoft.com/office/powerpoint/2010/main" val="46845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0357-17D3-68E4-AB15-BBB8EF1B1406}"/>
              </a:ext>
            </a:extLst>
          </p:cNvPr>
          <p:cNvSpPr>
            <a:spLocks noGrp="1"/>
          </p:cNvSpPr>
          <p:nvPr>
            <p:ph type="title"/>
          </p:nvPr>
        </p:nvSpPr>
        <p:spPr>
          <a:xfrm>
            <a:off x="677334" y="609600"/>
            <a:ext cx="8596668" cy="1164336"/>
          </a:xfrm>
        </p:spPr>
        <p:txBody>
          <a:bodyPr>
            <a:normAutofit/>
          </a:bodyPr>
          <a:lstStyle/>
          <a:p>
            <a:r>
              <a:rPr lang="en-US" sz="5400" b="1" u="sng" dirty="0"/>
              <a:t>Introduction</a:t>
            </a:r>
            <a:endParaRPr lang="en-IN" sz="5400" b="1" u="sng" dirty="0"/>
          </a:p>
        </p:txBody>
      </p:sp>
      <p:sp>
        <p:nvSpPr>
          <p:cNvPr id="3" name="Content Placeholder 2">
            <a:extLst>
              <a:ext uri="{FF2B5EF4-FFF2-40B4-BE49-F238E27FC236}">
                <a16:creationId xmlns:a16="http://schemas.microsoft.com/office/drawing/2014/main" id="{93D0F7E5-74DB-17D6-8BC3-AA348103FEF3}"/>
              </a:ext>
            </a:extLst>
          </p:cNvPr>
          <p:cNvSpPr>
            <a:spLocks noGrp="1"/>
          </p:cNvSpPr>
          <p:nvPr>
            <p:ph idx="1"/>
          </p:nvPr>
        </p:nvSpPr>
        <p:spPr/>
        <p:txBody>
          <a:bodyPr>
            <a:normAutofit/>
          </a:bodyPr>
          <a:lstStyle/>
          <a:p>
            <a:pPr>
              <a:buFont typeface="Wingdings" panose="05000000000000000000" pitchFamily="2" charset="2"/>
              <a:buChar char="Ø"/>
            </a:pPr>
            <a:r>
              <a:rPr lang="en-US" dirty="0"/>
              <a:t>As huge portion of the population is present on social media. </a:t>
            </a:r>
          </a:p>
          <a:p>
            <a:pPr>
              <a:buFont typeface="Wingdings" panose="05000000000000000000" pitchFamily="2" charset="2"/>
              <a:buChar char="Ø"/>
            </a:pPr>
            <a:r>
              <a:rPr lang="en-US" dirty="0"/>
              <a:t>Where they share about their life in forms of post on multiple platforms. </a:t>
            </a:r>
          </a:p>
          <a:p>
            <a:pPr>
              <a:buFont typeface="Wingdings" panose="05000000000000000000" pitchFamily="2" charset="2"/>
              <a:buChar char="Ø"/>
            </a:pPr>
            <a:r>
              <a:rPr lang="en-US" dirty="0"/>
              <a:t>Which reflects the mindset of the society.</a:t>
            </a:r>
          </a:p>
          <a:p>
            <a:pPr>
              <a:buFont typeface="Wingdings" panose="05000000000000000000" pitchFamily="2" charset="2"/>
              <a:buChar char="Ø"/>
            </a:pPr>
            <a:r>
              <a:rPr lang="en-US" dirty="0"/>
              <a:t>These posts when analyzed can answer a big question of what is happening  where they live.</a:t>
            </a:r>
          </a:p>
          <a:p>
            <a:pPr>
              <a:buFont typeface="Wingdings" panose="05000000000000000000" pitchFamily="2" charset="2"/>
              <a:buChar char="Ø"/>
            </a:pPr>
            <a:r>
              <a:rPr lang="en-US" dirty="0"/>
              <a:t>This information can be used to detect the sentiment of the society.</a:t>
            </a:r>
          </a:p>
          <a:p>
            <a:pPr>
              <a:buFont typeface="Wingdings" panose="05000000000000000000" pitchFamily="2" charset="2"/>
              <a:buChar char="Ø"/>
            </a:pPr>
            <a:r>
              <a:rPr lang="en-US" dirty="0"/>
              <a:t>These sentiment and the tense of the post could be used to detect an event. </a:t>
            </a:r>
          </a:p>
          <a:p>
            <a:pPr>
              <a:buFont typeface="Wingdings" panose="05000000000000000000" pitchFamily="2" charset="2"/>
              <a:buChar char="Ø"/>
            </a:pPr>
            <a:r>
              <a:rPr lang="en-US" dirty="0"/>
              <a:t>Based on large twitter corpus of published twitter posts, we'll look specifically at the interplay between public mood and event outcomes.</a:t>
            </a:r>
            <a:endParaRPr lang="en-IN" dirty="0"/>
          </a:p>
        </p:txBody>
      </p:sp>
    </p:spTree>
    <p:extLst>
      <p:ext uri="{BB962C8B-B14F-4D97-AF65-F5344CB8AC3E}">
        <p14:creationId xmlns:p14="http://schemas.microsoft.com/office/powerpoint/2010/main" val="360422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0FFD-C733-7FE5-13F3-16F87F69F617}"/>
              </a:ext>
            </a:extLst>
          </p:cNvPr>
          <p:cNvSpPr>
            <a:spLocks noGrp="1"/>
          </p:cNvSpPr>
          <p:nvPr>
            <p:ph type="title"/>
          </p:nvPr>
        </p:nvSpPr>
        <p:spPr/>
        <p:txBody>
          <a:bodyPr>
            <a:normAutofit/>
          </a:bodyPr>
          <a:lstStyle/>
          <a:p>
            <a:r>
              <a:rPr lang="en-US" sz="5400" b="1" u="sng" dirty="0"/>
              <a:t>Abstract</a:t>
            </a:r>
            <a:endParaRPr lang="en-IN" sz="5400" b="1" u="sng" dirty="0"/>
          </a:p>
        </p:txBody>
      </p:sp>
      <p:sp>
        <p:nvSpPr>
          <p:cNvPr id="3" name="Content Placeholder 2">
            <a:extLst>
              <a:ext uri="{FF2B5EF4-FFF2-40B4-BE49-F238E27FC236}">
                <a16:creationId xmlns:a16="http://schemas.microsoft.com/office/drawing/2014/main" id="{1472EB04-F090-EA7B-DDA0-1EDDEA4A85B6}"/>
              </a:ext>
            </a:extLst>
          </p:cNvPr>
          <p:cNvSpPr>
            <a:spLocks noGrp="1"/>
          </p:cNvSpPr>
          <p:nvPr>
            <p:ph idx="1"/>
          </p:nvPr>
        </p:nvSpPr>
        <p:spPr/>
        <p:txBody>
          <a:bodyPr>
            <a:normAutofit lnSpcReduction="10000"/>
          </a:bodyPr>
          <a:lstStyle/>
          <a:p>
            <a:r>
              <a:rPr lang="en-US" dirty="0"/>
              <a:t>We performed the analysis on twitter corpus collected from the different timelines accordingly to event.</a:t>
            </a:r>
          </a:p>
          <a:p>
            <a:r>
              <a:rPr lang="en-US" dirty="0"/>
              <a:t> We will do a psychometric analysis to find mood states from the collected tweets.</a:t>
            </a:r>
          </a:p>
          <a:p>
            <a:r>
              <a:rPr lang="en-US" dirty="0"/>
              <a:t>Then compute a mood vector for each timeline of the event.</a:t>
            </a:r>
          </a:p>
          <a:p>
            <a:r>
              <a:rPr lang="en-US" dirty="0"/>
              <a:t>There were three mood states which we used in our analysis, which are as follows- Positive, Negative and Neutral.</a:t>
            </a:r>
          </a:p>
          <a:p>
            <a:r>
              <a:rPr lang="en-US" dirty="0"/>
              <a:t>We tried to find the impact of events in social, economical and political sphere on the various dimensions of public mood.</a:t>
            </a:r>
          </a:p>
          <a:p>
            <a:r>
              <a:rPr lang="en-US" dirty="0"/>
              <a:t>Performed large scale analysis of mood which helped to build solid platform to model intensive trends in terms of there predictive value, the mood during the event and aftermath of the event.</a:t>
            </a:r>
            <a:endParaRPr lang="en-IN" dirty="0"/>
          </a:p>
        </p:txBody>
      </p:sp>
    </p:spTree>
    <p:extLst>
      <p:ext uri="{BB962C8B-B14F-4D97-AF65-F5344CB8AC3E}">
        <p14:creationId xmlns:p14="http://schemas.microsoft.com/office/powerpoint/2010/main" val="177326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5A55-E218-1E4B-ECA3-FB08950FC00A}"/>
              </a:ext>
            </a:extLst>
          </p:cNvPr>
          <p:cNvSpPr>
            <a:spLocks noGrp="1"/>
          </p:cNvSpPr>
          <p:nvPr>
            <p:ph type="title"/>
          </p:nvPr>
        </p:nvSpPr>
        <p:spPr/>
        <p:txBody>
          <a:bodyPr>
            <a:normAutofit/>
          </a:bodyPr>
          <a:lstStyle/>
          <a:p>
            <a:r>
              <a:rPr lang="en-US" b="1" u="sng" dirty="0"/>
              <a:t>Why sentiment to detect and event</a:t>
            </a:r>
            <a:endParaRPr lang="en-IN" b="1" u="sng" dirty="0"/>
          </a:p>
        </p:txBody>
      </p:sp>
      <p:sp>
        <p:nvSpPr>
          <p:cNvPr id="4" name="Content Placeholder 3">
            <a:extLst>
              <a:ext uri="{FF2B5EF4-FFF2-40B4-BE49-F238E27FC236}">
                <a16:creationId xmlns:a16="http://schemas.microsoft.com/office/drawing/2014/main" id="{E645BDD8-63BB-6901-0CBF-CD83B9E41650}"/>
              </a:ext>
            </a:extLst>
          </p:cNvPr>
          <p:cNvSpPr>
            <a:spLocks noGrp="1"/>
          </p:cNvSpPr>
          <p:nvPr>
            <p:ph sz="half" idx="1"/>
          </p:nvPr>
        </p:nvSpPr>
        <p:spPr/>
        <p:txBody>
          <a:bodyPr/>
          <a:lstStyle/>
          <a:p>
            <a:r>
              <a:rPr lang="en-US" dirty="0"/>
              <a:t>It has been noted that tweets normally fall in one of two different types - either talk about themselves or primarily to share information.</a:t>
            </a:r>
          </a:p>
          <a:p>
            <a:r>
              <a:rPr lang="en-US" dirty="0"/>
              <a:t>In both cases, tweets can be regarded as the microscopic essence of the mood.</a:t>
            </a:r>
          </a:p>
          <a:p>
            <a:r>
              <a:rPr lang="en-US" dirty="0"/>
              <a:t>Here we have tried to explore how public mood changes, which we’ll find by conducting a sentiment analysis of tweets published.</a:t>
            </a:r>
            <a:endParaRPr lang="en-IN" dirty="0"/>
          </a:p>
        </p:txBody>
      </p:sp>
      <p:pic>
        <p:nvPicPr>
          <p:cNvPr id="7" name="Content Placeholder 6" descr="A picture containing circle&#10;&#10;Description automatically generated">
            <a:extLst>
              <a:ext uri="{FF2B5EF4-FFF2-40B4-BE49-F238E27FC236}">
                <a16:creationId xmlns:a16="http://schemas.microsoft.com/office/drawing/2014/main" id="{27713E64-6DDF-AA69-467A-FCCCE55C9E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36834" y="1965068"/>
            <a:ext cx="4720835" cy="2927863"/>
          </a:xfrm>
        </p:spPr>
      </p:pic>
    </p:spTree>
    <p:extLst>
      <p:ext uri="{BB962C8B-B14F-4D97-AF65-F5344CB8AC3E}">
        <p14:creationId xmlns:p14="http://schemas.microsoft.com/office/powerpoint/2010/main" val="427764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41A4-2C8E-18AA-2A3C-ED905299A96E}"/>
              </a:ext>
            </a:extLst>
          </p:cNvPr>
          <p:cNvSpPr>
            <a:spLocks noGrp="1"/>
          </p:cNvSpPr>
          <p:nvPr>
            <p:ph type="title"/>
          </p:nvPr>
        </p:nvSpPr>
        <p:spPr/>
        <p:txBody>
          <a:bodyPr>
            <a:normAutofit/>
          </a:bodyPr>
          <a:lstStyle/>
          <a:p>
            <a:r>
              <a:rPr lang="en-US" sz="5400" b="1" u="sng" dirty="0"/>
              <a:t>Data and Timeline</a:t>
            </a:r>
            <a:endParaRPr lang="en-IN" sz="5400" b="1" u="sng" dirty="0"/>
          </a:p>
        </p:txBody>
      </p:sp>
      <p:sp>
        <p:nvSpPr>
          <p:cNvPr id="3" name="Content Placeholder 2">
            <a:extLst>
              <a:ext uri="{FF2B5EF4-FFF2-40B4-BE49-F238E27FC236}">
                <a16:creationId xmlns:a16="http://schemas.microsoft.com/office/drawing/2014/main" id="{1238BBAF-2A09-B367-1B98-90F9E9931304}"/>
              </a:ext>
            </a:extLst>
          </p:cNvPr>
          <p:cNvSpPr>
            <a:spLocks noGrp="1"/>
          </p:cNvSpPr>
          <p:nvPr>
            <p:ph sz="half" idx="1"/>
          </p:nvPr>
        </p:nvSpPr>
        <p:spPr/>
        <p:txBody>
          <a:bodyPr>
            <a:normAutofit fontScale="92500" lnSpcReduction="20000"/>
          </a:bodyPr>
          <a:lstStyle/>
          <a:p>
            <a:r>
              <a:rPr lang="en-US" dirty="0"/>
              <a:t>The data used for analysis is taken from twitter.</a:t>
            </a:r>
          </a:p>
          <a:p>
            <a:r>
              <a:rPr lang="en-US" dirty="0"/>
              <a:t>The event occurred was on 9</a:t>
            </a:r>
            <a:r>
              <a:rPr lang="en-US" baseline="30000" dirty="0"/>
              <a:t>th</a:t>
            </a:r>
            <a:r>
              <a:rPr lang="en-US" dirty="0"/>
              <a:t> July, 2022.</a:t>
            </a:r>
          </a:p>
          <a:p>
            <a:r>
              <a:rPr lang="en-US" dirty="0"/>
              <a:t>We have scrapped popular hashtags trending in that region relevant to the event.</a:t>
            </a:r>
          </a:p>
          <a:p>
            <a:r>
              <a:rPr lang="en-US" dirty="0"/>
              <a:t>The timeline for the analysis is 2</a:t>
            </a:r>
            <a:r>
              <a:rPr lang="en-US" baseline="30000" dirty="0"/>
              <a:t>nd</a:t>
            </a:r>
            <a:r>
              <a:rPr lang="en-US" dirty="0"/>
              <a:t> May 2022 to 2</a:t>
            </a:r>
            <a:r>
              <a:rPr lang="en-US" baseline="30000" dirty="0"/>
              <a:t>nd</a:t>
            </a:r>
            <a:r>
              <a:rPr lang="en-US" dirty="0"/>
              <a:t> July 2022 as pre-event.</a:t>
            </a:r>
          </a:p>
          <a:p>
            <a:r>
              <a:rPr lang="en-US" dirty="0"/>
              <a:t>From 3</a:t>
            </a:r>
            <a:r>
              <a:rPr lang="en-US" baseline="30000" dirty="0"/>
              <a:t>rd</a:t>
            </a:r>
            <a:r>
              <a:rPr lang="en-US" dirty="0"/>
              <a:t> July 2022 to 16</a:t>
            </a:r>
            <a:r>
              <a:rPr lang="en-US" baseline="30000" dirty="0"/>
              <a:t>th</a:t>
            </a:r>
            <a:r>
              <a:rPr lang="en-US" dirty="0"/>
              <a:t> July 2022 as Event.</a:t>
            </a:r>
          </a:p>
          <a:p>
            <a:r>
              <a:rPr lang="en-US" dirty="0"/>
              <a:t>From 17</a:t>
            </a:r>
            <a:r>
              <a:rPr lang="en-US" baseline="30000" dirty="0"/>
              <a:t>th</a:t>
            </a:r>
            <a:r>
              <a:rPr lang="en-US" dirty="0"/>
              <a:t> July 2022 to 16</a:t>
            </a:r>
            <a:r>
              <a:rPr lang="en-US" baseline="30000" dirty="0"/>
              <a:t>th</a:t>
            </a:r>
            <a:r>
              <a:rPr lang="en-US" dirty="0"/>
              <a:t> August as post-event.</a:t>
            </a:r>
            <a:endParaRPr lang="en-IN" dirty="0"/>
          </a:p>
        </p:txBody>
      </p:sp>
      <p:sp>
        <p:nvSpPr>
          <p:cNvPr id="7" name="Content Placeholder 6">
            <a:extLst>
              <a:ext uri="{FF2B5EF4-FFF2-40B4-BE49-F238E27FC236}">
                <a16:creationId xmlns:a16="http://schemas.microsoft.com/office/drawing/2014/main" id="{2EDE4072-727A-8E35-133E-808640238C3D}"/>
              </a:ext>
            </a:extLst>
          </p:cNvPr>
          <p:cNvSpPr>
            <a:spLocks noGrp="1"/>
          </p:cNvSpPr>
          <p:nvPr>
            <p:ph sz="half" idx="2"/>
          </p:nvPr>
        </p:nvSpPr>
        <p:spPr/>
        <p:txBody>
          <a:bodyPr>
            <a:normAutofit fontScale="92500" lnSpcReduction="20000"/>
          </a:bodyPr>
          <a:lstStyle/>
          <a:p>
            <a:pPr marL="0" indent="0">
              <a:buNone/>
            </a:pPr>
            <a:r>
              <a:rPr lang="en-US" dirty="0"/>
              <a:t> </a:t>
            </a:r>
            <a:endParaRPr lang="en-IN" dirty="0"/>
          </a:p>
        </p:txBody>
      </p:sp>
      <p:graphicFrame>
        <p:nvGraphicFramePr>
          <p:cNvPr id="6" name="Chart 5">
            <a:extLst>
              <a:ext uri="{FF2B5EF4-FFF2-40B4-BE49-F238E27FC236}">
                <a16:creationId xmlns:a16="http://schemas.microsoft.com/office/drawing/2014/main" id="{8556B00D-3058-9540-9210-74DDD02D0F78}"/>
              </a:ext>
            </a:extLst>
          </p:cNvPr>
          <p:cNvGraphicFramePr/>
          <p:nvPr>
            <p:extLst>
              <p:ext uri="{D42A27DB-BD31-4B8C-83A1-F6EECF244321}">
                <p14:modId xmlns:p14="http://schemas.microsoft.com/office/powerpoint/2010/main" val="3419647919"/>
              </p:ext>
            </p:extLst>
          </p:nvPr>
        </p:nvGraphicFramePr>
        <p:xfrm>
          <a:off x="5457835" y="1558093"/>
          <a:ext cx="3155696" cy="44832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116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5D90-A42C-88CA-E8EE-016311CCD758}"/>
              </a:ext>
            </a:extLst>
          </p:cNvPr>
          <p:cNvSpPr>
            <a:spLocks noGrp="1"/>
          </p:cNvSpPr>
          <p:nvPr>
            <p:ph type="title"/>
          </p:nvPr>
        </p:nvSpPr>
        <p:spPr/>
        <p:txBody>
          <a:bodyPr>
            <a:normAutofit/>
          </a:bodyPr>
          <a:lstStyle/>
          <a:p>
            <a:r>
              <a:rPr lang="en-US" sz="5400" b="1" u="sng" dirty="0"/>
              <a:t>Parameters of Analysis</a:t>
            </a:r>
            <a:endParaRPr lang="en-IN" sz="5400" b="1" u="sng" dirty="0"/>
          </a:p>
        </p:txBody>
      </p:sp>
      <p:sp>
        <p:nvSpPr>
          <p:cNvPr id="5" name="Content Placeholder 4">
            <a:extLst>
              <a:ext uri="{FF2B5EF4-FFF2-40B4-BE49-F238E27FC236}">
                <a16:creationId xmlns:a16="http://schemas.microsoft.com/office/drawing/2014/main" id="{9508536E-B8B3-2CC4-962A-7E605D443925}"/>
              </a:ext>
            </a:extLst>
          </p:cNvPr>
          <p:cNvSpPr>
            <a:spLocks noGrp="1"/>
          </p:cNvSpPr>
          <p:nvPr>
            <p:ph idx="1"/>
          </p:nvPr>
        </p:nvSpPr>
        <p:spPr/>
        <p:txBody>
          <a:bodyPr/>
          <a:lstStyle/>
          <a:p>
            <a:r>
              <a:rPr lang="en-US" dirty="0"/>
              <a:t>We have combed through the Twitter feed looking for the most popular hashtags in that area during that time period.</a:t>
            </a:r>
          </a:p>
          <a:p>
            <a:r>
              <a:rPr lang="en-IN" dirty="0"/>
              <a:t>The following is a list of the most common hashtags that we use: </a:t>
            </a:r>
            <a:r>
              <a:rPr lang="en-IN" dirty="0" err="1"/>
              <a:t>gotagohome</a:t>
            </a:r>
            <a:r>
              <a:rPr lang="en-IN" dirty="0"/>
              <a:t> OR </a:t>
            </a:r>
            <a:r>
              <a:rPr lang="en-IN" dirty="0" err="1"/>
              <a:t>gotagoranil</a:t>
            </a:r>
            <a:r>
              <a:rPr lang="en-IN" dirty="0"/>
              <a:t> OR </a:t>
            </a:r>
            <a:r>
              <a:rPr lang="en-IN" dirty="0" err="1"/>
              <a:t>srilankaeconomiccrisis</a:t>
            </a:r>
            <a:r>
              <a:rPr lang="en-IN" dirty="0"/>
              <a:t> OR </a:t>
            </a:r>
            <a:r>
              <a:rPr lang="en-IN" dirty="0" err="1"/>
              <a:t>gohomegota</a:t>
            </a:r>
            <a:r>
              <a:rPr lang="en-IN" dirty="0"/>
              <a:t> OR </a:t>
            </a:r>
            <a:r>
              <a:rPr lang="en-IN" dirty="0" err="1"/>
              <a:t>gohomemahinda</a:t>
            </a:r>
            <a:r>
              <a:rPr lang="en-IN" dirty="0"/>
              <a:t> OR </a:t>
            </a:r>
            <a:r>
              <a:rPr lang="en-IN" dirty="0" err="1"/>
              <a:t>gohomerajapaksas</a:t>
            </a:r>
            <a:r>
              <a:rPr lang="en-IN" dirty="0"/>
              <a:t> OR </a:t>
            </a:r>
            <a:r>
              <a:rPr lang="en-IN" dirty="0" err="1"/>
              <a:t>gogotago</a:t>
            </a:r>
            <a:r>
              <a:rPr lang="en-IN" dirty="0"/>
              <a:t> OR </a:t>
            </a:r>
            <a:r>
              <a:rPr lang="en-IN" dirty="0" err="1"/>
              <a:t>srilankacrisis</a:t>
            </a:r>
            <a:r>
              <a:rPr lang="en-IN" dirty="0"/>
              <a:t> OR </a:t>
            </a:r>
            <a:r>
              <a:rPr lang="en-IN" dirty="0" err="1"/>
              <a:t>lka</a:t>
            </a:r>
            <a:r>
              <a:rPr lang="en-IN" dirty="0"/>
              <a:t> OR </a:t>
            </a:r>
            <a:r>
              <a:rPr lang="en-IN" dirty="0" err="1"/>
              <a:t>fuelcrisislk</a:t>
            </a:r>
            <a:r>
              <a:rPr lang="en-IN" dirty="0"/>
              <a:t> OR </a:t>
            </a:r>
            <a:r>
              <a:rPr lang="en-IN" dirty="0" err="1"/>
              <a:t>srilanka</a:t>
            </a:r>
            <a:r>
              <a:rPr lang="en-IN" dirty="0"/>
              <a:t> demonstrations</a:t>
            </a:r>
            <a:endParaRPr lang="en-US" dirty="0"/>
          </a:p>
          <a:p>
            <a:r>
              <a:rPr lang="en-IN" dirty="0"/>
              <a:t>Then tweets were filtered according to Date, Time, Hashtags, username, and retweets.</a:t>
            </a:r>
          </a:p>
          <a:p>
            <a:r>
              <a:rPr lang="en-IN" dirty="0"/>
              <a:t>We avoided tweets that included links and only hashtags.</a:t>
            </a:r>
          </a:p>
          <a:p>
            <a:r>
              <a:rPr lang="en-IN" dirty="0"/>
              <a:t>Using hashtags we have included the original tweets and avoided conversations from replies.</a:t>
            </a:r>
          </a:p>
        </p:txBody>
      </p:sp>
    </p:spTree>
    <p:extLst>
      <p:ext uri="{BB962C8B-B14F-4D97-AF65-F5344CB8AC3E}">
        <p14:creationId xmlns:p14="http://schemas.microsoft.com/office/powerpoint/2010/main" val="352354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7CCC-36EE-CA3F-FB70-B94F4E508915}"/>
              </a:ext>
            </a:extLst>
          </p:cNvPr>
          <p:cNvSpPr>
            <a:spLocks noGrp="1"/>
          </p:cNvSpPr>
          <p:nvPr>
            <p:ph type="title"/>
          </p:nvPr>
        </p:nvSpPr>
        <p:spPr/>
        <p:txBody>
          <a:bodyPr>
            <a:normAutofit/>
          </a:bodyPr>
          <a:lstStyle/>
          <a:p>
            <a:r>
              <a:rPr lang="en-US" sz="5400" b="1" u="sng" dirty="0"/>
              <a:t>Methodology</a:t>
            </a:r>
            <a:endParaRPr lang="en-IN" sz="5400" b="1" u="sng" dirty="0"/>
          </a:p>
        </p:txBody>
      </p:sp>
      <p:sp>
        <p:nvSpPr>
          <p:cNvPr id="4" name="Content Placeholder 3">
            <a:extLst>
              <a:ext uri="{FF2B5EF4-FFF2-40B4-BE49-F238E27FC236}">
                <a16:creationId xmlns:a16="http://schemas.microsoft.com/office/drawing/2014/main" id="{98CDC5EE-8811-E45C-CC85-9C824E9916A7}"/>
              </a:ext>
            </a:extLst>
          </p:cNvPr>
          <p:cNvSpPr>
            <a:spLocks noGrp="1"/>
          </p:cNvSpPr>
          <p:nvPr>
            <p:ph sz="half" idx="1"/>
          </p:nvPr>
        </p:nvSpPr>
        <p:spPr>
          <a:xfrm>
            <a:off x="677334" y="2160588"/>
            <a:ext cx="4799922" cy="4203635"/>
          </a:xfrm>
        </p:spPr>
        <p:txBody>
          <a:bodyPr>
            <a:normAutofit/>
          </a:bodyPr>
          <a:lstStyle/>
          <a:p>
            <a:r>
              <a:rPr lang="en-US" dirty="0"/>
              <a:t>We used the Web-Scraping methodology.</a:t>
            </a:r>
          </a:p>
          <a:p>
            <a:r>
              <a:rPr lang="en-US" dirty="0"/>
              <a:t>we eliminated the </a:t>
            </a:r>
            <a:r>
              <a:rPr lang="en-US" dirty="0" err="1"/>
              <a:t>stopwords</a:t>
            </a:r>
            <a:r>
              <a:rPr lang="en-US" dirty="0"/>
              <a:t> and used the </a:t>
            </a:r>
            <a:r>
              <a:rPr lang="en-US" dirty="0" err="1"/>
              <a:t>nltk</a:t>
            </a:r>
            <a:r>
              <a:rPr lang="en-US" dirty="0"/>
              <a:t> package.</a:t>
            </a:r>
          </a:p>
          <a:p>
            <a:r>
              <a:rPr lang="en-US" dirty="0"/>
              <a:t>Iteratively process the regular expression tokenizer in order to refine the dataset even further.</a:t>
            </a:r>
          </a:p>
          <a:p>
            <a:r>
              <a:rPr lang="en-US" dirty="0"/>
              <a:t>The CSV file that contains the original tweets was created.</a:t>
            </a:r>
          </a:p>
          <a:p>
            <a:r>
              <a:rPr lang="en-US" dirty="0"/>
              <a:t>It is categorized so that a sentiment score could be calculated. The score for the negative category is zero, and the score for the positive category is one.</a:t>
            </a:r>
            <a:endParaRPr lang="en-IN" dirty="0"/>
          </a:p>
        </p:txBody>
      </p:sp>
      <p:pic>
        <p:nvPicPr>
          <p:cNvPr id="7" name="Content Placeholder 6" descr="Diagram&#10;&#10;Description automatically generated">
            <a:extLst>
              <a:ext uri="{FF2B5EF4-FFF2-40B4-BE49-F238E27FC236}">
                <a16:creationId xmlns:a16="http://schemas.microsoft.com/office/drawing/2014/main" id="{C78A7CF5-5E19-D401-4D50-0868BF71C9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49362" y="2440911"/>
            <a:ext cx="4184650" cy="1660064"/>
          </a:xfrm>
        </p:spPr>
      </p:pic>
    </p:spTree>
    <p:extLst>
      <p:ext uri="{BB962C8B-B14F-4D97-AF65-F5344CB8AC3E}">
        <p14:creationId xmlns:p14="http://schemas.microsoft.com/office/powerpoint/2010/main" val="68259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5111AB-35C6-5EF7-9685-1281548D8A06}"/>
              </a:ext>
            </a:extLst>
          </p:cNvPr>
          <p:cNvSpPr>
            <a:spLocks noGrp="1"/>
          </p:cNvSpPr>
          <p:nvPr>
            <p:ph type="title"/>
          </p:nvPr>
        </p:nvSpPr>
        <p:spPr/>
        <p:txBody>
          <a:bodyPr/>
          <a:lstStyle/>
          <a:p>
            <a:r>
              <a:rPr lang="en-US" sz="5400" b="1" u="sng" dirty="0"/>
              <a:t>Results Pre Event</a:t>
            </a:r>
            <a:r>
              <a:rPr lang="en-US" dirty="0"/>
              <a:t> </a:t>
            </a:r>
            <a:endParaRPr lang="en-IN" dirty="0"/>
          </a:p>
        </p:txBody>
      </p:sp>
      <p:pic>
        <p:nvPicPr>
          <p:cNvPr id="20" name="Content Placeholder 19" descr="Chart&#10;&#10;Description automatically generated">
            <a:extLst>
              <a:ext uri="{FF2B5EF4-FFF2-40B4-BE49-F238E27FC236}">
                <a16:creationId xmlns:a16="http://schemas.microsoft.com/office/drawing/2014/main" id="{BB1F3594-B551-F073-11CC-04E2441E81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8527" y="2427150"/>
            <a:ext cx="3639058" cy="2657846"/>
          </a:xfrm>
        </p:spPr>
      </p:pic>
      <p:pic>
        <p:nvPicPr>
          <p:cNvPr id="18" name="Content Placeholder 17" descr="Chart&#10;&#10;Description automatically generated">
            <a:extLst>
              <a:ext uri="{FF2B5EF4-FFF2-40B4-BE49-F238E27FC236}">
                <a16:creationId xmlns:a16="http://schemas.microsoft.com/office/drawing/2014/main" id="{D422BF93-42B0-4B2E-0E5D-62981521129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39602" y="2427150"/>
            <a:ext cx="3639058" cy="2657846"/>
          </a:xfrm>
        </p:spPr>
      </p:pic>
    </p:spTree>
    <p:extLst>
      <p:ext uri="{BB962C8B-B14F-4D97-AF65-F5344CB8AC3E}">
        <p14:creationId xmlns:p14="http://schemas.microsoft.com/office/powerpoint/2010/main" val="242683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797F-2EB2-E5F8-5E2D-20CCFEAC033F}"/>
              </a:ext>
            </a:extLst>
          </p:cNvPr>
          <p:cNvSpPr>
            <a:spLocks noGrp="1"/>
          </p:cNvSpPr>
          <p:nvPr>
            <p:ph type="title"/>
          </p:nvPr>
        </p:nvSpPr>
        <p:spPr/>
        <p:txBody>
          <a:bodyPr>
            <a:normAutofit/>
          </a:bodyPr>
          <a:lstStyle/>
          <a:p>
            <a:r>
              <a:rPr lang="en-US" sz="5400" b="1" u="sng" dirty="0"/>
              <a:t>Results During Event</a:t>
            </a:r>
            <a:endParaRPr lang="en-IN" sz="5400" b="1" u="sng" dirty="0"/>
          </a:p>
        </p:txBody>
      </p:sp>
      <p:pic>
        <p:nvPicPr>
          <p:cNvPr id="7" name="Content Placeholder 6" descr="Chart, line chart&#10;&#10;Description automatically generated">
            <a:extLst>
              <a:ext uri="{FF2B5EF4-FFF2-40B4-BE49-F238E27FC236}">
                <a16:creationId xmlns:a16="http://schemas.microsoft.com/office/drawing/2014/main" id="{3B320F7A-09AE-6FBE-7D2F-6598C89E3E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6557" y="2352505"/>
            <a:ext cx="4188651" cy="3059250"/>
          </a:xfrm>
        </p:spPr>
      </p:pic>
      <p:pic>
        <p:nvPicPr>
          <p:cNvPr id="9" name="Content Placeholder 8" descr="Chart, line chart&#10;&#10;Description automatically generated">
            <a:extLst>
              <a:ext uri="{FF2B5EF4-FFF2-40B4-BE49-F238E27FC236}">
                <a16:creationId xmlns:a16="http://schemas.microsoft.com/office/drawing/2014/main" id="{4C2CFD82-F666-3C87-3E25-4F36A1153CE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69013" y="2352505"/>
            <a:ext cx="4188651" cy="3059250"/>
          </a:xfrm>
        </p:spPr>
      </p:pic>
    </p:spTree>
    <p:extLst>
      <p:ext uri="{BB962C8B-B14F-4D97-AF65-F5344CB8AC3E}">
        <p14:creationId xmlns:p14="http://schemas.microsoft.com/office/powerpoint/2010/main" val="3177948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459</TotalTime>
  <Words>889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Modeling Public Mood to Detect Event</vt:lpstr>
      <vt:lpstr>Introduction</vt:lpstr>
      <vt:lpstr>Abstract</vt:lpstr>
      <vt:lpstr>Why sentiment to detect and event</vt:lpstr>
      <vt:lpstr>Data and Timeline</vt:lpstr>
      <vt:lpstr>Parameters of Analysis</vt:lpstr>
      <vt:lpstr>Methodology</vt:lpstr>
      <vt:lpstr>Results Pre Event </vt:lpstr>
      <vt:lpstr>Results During Event</vt:lpstr>
      <vt:lpstr>Result Post Event</vt:lpstr>
      <vt:lpstr>Findings from the Result</vt:lpstr>
      <vt:lpstr>Problems Faced</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Public Mood to Detect Event</dc:title>
  <dc:creator>Rohit Chaudhary</dc:creator>
  <cp:lastModifiedBy>Rohit Chaudhary</cp:lastModifiedBy>
  <cp:revision>1</cp:revision>
  <dcterms:created xsi:type="dcterms:W3CDTF">2022-12-19T05:49:35Z</dcterms:created>
  <dcterms:modified xsi:type="dcterms:W3CDTF">2022-12-19T23:49:11Z</dcterms:modified>
</cp:coreProperties>
</file>