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9.pn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0.pn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1.pn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2.pn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4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4.pn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5.pn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6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7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8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Identités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Environnement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Orga/travail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Orga/structure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- Relations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