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12" Target="slides/slide7.xml" Type="http://schemas.openxmlformats.org/officeDocument/2006/relationships/slide"/>
<Relationship Id="rId13" Target="slides/slide8.xml" Type="http://schemas.openxmlformats.org/officeDocument/2006/relationships/slide"/>
<Relationship Id="rId14" Target="slides/slide9.xml" Type="http://schemas.openxmlformats.org/officeDocument/2006/relationships/slide"/>
<Relationship Id="rId15" Target="slides/slide10.xml" Type="http://schemas.openxmlformats.org/officeDocument/2006/relationships/slide"/>
<Relationship Id="rId16" Target="slides/slide11.xml" Type="http://schemas.openxmlformats.org/officeDocument/2006/relationships/slide"/>
<Relationship Id="rId17" Target="slides/slide12.xml" Type="http://schemas.openxmlformats.org/officeDocument/2006/relationships/slide"/>
<Relationship Id="rId18" Target="slides/slide13.xml" Type="http://schemas.openxmlformats.org/officeDocument/2006/relationships/slide"/>
<Relationship Id="rId19" Target="slides/slide14.xml" Type="http://schemas.openxmlformats.org/officeDocument/2006/relationships/slide"/>
<Relationship Id="rId2" Target="presProps.xml" Type="http://schemas.openxmlformats.org/officeDocument/2006/relationships/presProps"/>
<Relationship Id="rId20" Target="slides/slide15.xml" Type="http://schemas.openxmlformats.org/officeDocument/2006/relationships/slide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10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9.png" Type="http://schemas.openxmlformats.org/officeDocument/2006/relationships/image"/>
</Relationships>

</file>

<file path=ppt/slides/_rels/slide1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0.png" Type="http://schemas.openxmlformats.org/officeDocument/2006/relationships/image"/>
</Relationships>

</file>

<file path=ppt/slides/_rels/slide1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1.png" Type="http://schemas.openxmlformats.org/officeDocument/2006/relationships/image"/>
</Relationships>

</file>

<file path=ppt/slides/_rels/slide1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2.png" Type="http://schemas.openxmlformats.org/officeDocument/2006/relationships/image"/>
</Relationships>

</file>

<file path=ppt/slides/_rels/slide1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3.png" Type="http://schemas.openxmlformats.org/officeDocument/2006/relationships/image"/>
</Relationships>

</file>

<file path=ppt/slides/_rels/slide1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4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4.png" Type="http://schemas.openxmlformats.org/officeDocument/2006/relationships/image"/>
</Relationships>

</file>

<file path=ppt/slides/_rels/slide6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5.png" Type="http://schemas.openxmlformats.org/officeDocument/2006/relationships/image"/>
</Relationships>

</file>

<file path=ppt/slides/_rels/slide7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6.png" Type="http://schemas.openxmlformats.org/officeDocument/2006/relationships/image"/>
</Relationships>

</file>

<file path=ppt/slides/_rels/slide8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7.png" Type="http://schemas.openxmlformats.org/officeDocument/2006/relationships/image"/>
</Relationships>

</file>

<file path=ppt/slides/_rels/slide9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8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Relations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Identités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Identités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Orga/travail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Orga/travail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Orga/structure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Orga/structure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- Relations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