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9.pn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0.pn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1.pn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2.pn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maman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