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4E444-3EEE-13C6-189B-C1C66DA1646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1D87E70-5A1F-A239-D574-10709384F66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1273028-BCAA-D792-2A9C-EB8407EDE5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23608AA-F2A2-414F-A612-6ADA38420262}" type="datetime1">
              <a:rPr lang="nl-NL"/>
              <a:pPr lvl="0"/>
              <a:t>26-01-2023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F270115-539E-3848-66F2-F7EC7434F08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F7C79D-1E52-75F1-CFC4-26CA4F23A2E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1CEFE2E2-C427-4B2D-BFFC-87ADED206B92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172607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C045E-FF4B-65C1-A79D-912422176C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3BBD662-2293-83B3-B69B-E0F040A3134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1825627"/>
            <a:ext cx="10515600" cy="4351336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CCACCA-FBB5-A1E1-F0B5-24BB411B9CF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6A23788-B884-482D-BC15-96F1F2324ADC}" type="datetime1">
              <a:rPr lang="nl-NL"/>
              <a:pPr lvl="0"/>
              <a:t>26-01-2023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1A57E07-A96F-1E1F-07ED-67CD15B810B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99CC4D5-60F3-B154-F16C-2F813543F96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AAEBDA82-00A1-46D3-AAE8-1D82E77B0677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864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8E54D69-0042-A8A8-65BE-1E2A53466AD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8C65E22-CAAA-7057-B98D-6CA6DC63764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696B185-9830-FF07-0233-3C1ADAE0C3B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221637D-3B17-4FB0-AA91-064088189539}" type="datetime1">
              <a:rPr lang="nl-NL"/>
              <a:pPr lvl="0"/>
              <a:t>26-01-2023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3FBBE71-387C-2ADB-F7AC-4B51A491BEF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B2603A-29BF-6DC2-77E1-C0419E4E4A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982E095E-9457-414A-87FA-404788A0352F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368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D6C05-28BE-37B0-C416-66B5FC99FD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884EC1-BECA-98B5-E58F-F7188EA891A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30E4F9-9279-6FB1-E389-63AF015737E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19015FB6-992C-4274-B8CB-515B8CF537F6}" type="datetime1">
              <a:rPr lang="nl-NL"/>
              <a:pPr lvl="0"/>
              <a:t>26-01-2023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8545D5F-F823-EEDD-0949-D012EF5C986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3762240-C5C3-ADDD-939B-B395B0CB607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4BC69901-9167-4D09-B295-2D11019497B4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57606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0133B-DCDB-D352-739A-50D472C745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CA15E9F-A149-0DCE-4456-48C3F06E44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367E03-4523-3811-CC65-6487B193A76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A0CB0AB-74A0-446F-923C-B2B6ADB45F57}" type="datetime1">
              <a:rPr lang="nl-NL"/>
              <a:pPr lvl="0"/>
              <a:t>26-01-2023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4A3DC8B-B9DF-0C2E-B3DA-CFC1691E9B6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35A5571-D526-A0FD-1A4F-DA2B3835AB9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E7A9978A-F31F-4847-A420-A33D3A7660BC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261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F2363-197E-2D52-F0F7-6ACACC1D92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FED0186-15FF-996B-136D-C6BC96C6B46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29EB588-ACC5-2599-91F3-EE0D0625797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FE56AE7-D634-BE55-DCA1-62EBC3563C1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9EBB628C-9634-4DFB-BA95-6438C4DF3435}" type="datetime1">
              <a:rPr lang="nl-NL"/>
              <a:pPr lvl="0"/>
              <a:t>26-01-2023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7FDD371-01DD-148E-580B-2F7ECB288F3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9D65910-F931-54B2-4E64-4AB363711E4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BA4B0605-8B98-40D0-9215-D17434DAF733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072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5A3C3-8F74-61E8-02EC-70761A9664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63CB6AE-64CF-678F-6C99-BE185CFC06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FDE26CE-734F-8C15-25DF-5A520B33DFE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30A1553-86E9-7168-EA5E-78D7E0B5B94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12DF1B8-B558-78B2-9F8C-B9DEB080F05D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6BB2436-D3EC-6A81-2A2C-495F41EAA9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CC91D0B1-45EE-484A-A52F-AA709F52A80E}" type="datetime1">
              <a:rPr lang="nl-NL"/>
              <a:pPr lvl="0"/>
              <a:t>26-01-2023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42738E7-71C1-0FDB-4CE1-041C31F7C0A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938ED1E-CAF7-0490-4E7D-AE67B4FF191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9D94717-E99D-45E8-B452-B20049C09204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754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F4F1E-7B18-A30E-0CB0-69539786BD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28FC34E-7262-6FCD-A712-F740281ACEB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E553E5BB-D2BA-4585-866E-FB0CA5796FBF}" type="datetime1">
              <a:rPr lang="nl-NL"/>
              <a:pPr lvl="0"/>
              <a:t>26-01-2023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008FBF4-9649-23B6-0BDC-A1501E71656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34414FB-5839-5338-1120-9EF4AA2D86C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5F85A82F-0ABA-4E01-9106-06CB31340DE8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086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A972B9B-6E00-BA0F-0A4E-B4FC9ADDACB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5F7AB07E-ACC9-4DA5-B145-632C87A1421E}" type="datetime1">
              <a:rPr lang="nl-NL"/>
              <a:pPr lvl="0"/>
              <a:t>26-01-2023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39DC3CC-BE66-A743-7A7B-960CDFAFD83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6DCBB2-D2DD-0ADC-6402-76880C3CFAB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4FE7A748-584F-4483-9A1D-5FF8BAFE6950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903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5CF0FD-DB31-F1D8-7705-FFCA281E8E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B38D06E-19D0-9A2A-A0C8-0F09486BA90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AAF7BF8-8B43-B7F7-DE32-DEB7D2E908A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4B791E-5274-4087-2AFB-030271C3792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406B0E07-D63F-4527-934C-7A47FF27032F}" type="datetime1">
              <a:rPr lang="nl-NL"/>
              <a:pPr lvl="0"/>
              <a:t>26-01-2023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F353C44-E1BA-BF87-6CF2-D5C422C05B5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CBC116C-2892-9062-0CC1-0A64267B05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906A2FD-A38A-446E-B598-7FA7FD794DE9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218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DC4F3-2CED-3754-4098-1FEDAF91E2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72CE773-3DFF-9727-12CE-6632CA643080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22A53C3-FA70-EC49-C2F1-037650269D3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B63272-763A-C5E2-56AB-C425AE7EDD7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42B7BB48-98F8-4DF2-954D-F03D52CAB87E}" type="datetime1">
              <a:rPr lang="nl-NL"/>
              <a:pPr lvl="0"/>
              <a:t>26-01-2023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9A0684D-A215-B9BD-4341-A026153B5AA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21B5AFD-FE0E-BAF0-616B-449F1A6C199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EEA805F3-B501-458B-9C27-3082FD105726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085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3671319-8EEE-515D-390B-E312939219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A2BFD10-2EA0-2653-9B6C-D2C7ABDABB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9F2DFF2-CA7A-3767-ACA7-60151CC405D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E231662-5961-43D9-B4A4-5AED4D8060F7}" type="datetime1">
              <a:rPr lang="nl-NL"/>
              <a:pPr lvl="0"/>
              <a:t>26-01-2023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CD2E83A-E31B-8962-9288-D619BC9FBCE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C5C0868-5391-7E39-4D35-80F36B82F73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2D2AA00-1097-4D6C-AB0A-D69F9F143EED}" type="slidenum"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nl-NL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nl-NL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nl-NL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nl-NL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nl-NL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nl-NL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uxury@info.n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mailto:luxury@info.nl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luxury@info.n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dluxury@info.n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JD logo monogram with slash style design template 3740581 Vector Art at  Vecteezy">
            <a:extLst>
              <a:ext uri="{FF2B5EF4-FFF2-40B4-BE49-F238E27FC236}">
                <a16:creationId xmlns:a16="http://schemas.microsoft.com/office/drawing/2014/main" id="{7286E48F-F875-6EDB-0807-2CD7153094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473037" y="2147578"/>
            <a:ext cx="5118235" cy="264253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hoek 3">
            <a:extLst>
              <a:ext uri="{FF2B5EF4-FFF2-40B4-BE49-F238E27FC236}">
                <a16:creationId xmlns:a16="http://schemas.microsoft.com/office/drawing/2014/main" id="{4C22CE76-D4E3-B9BF-4D7B-96238E1BB5E9}"/>
              </a:ext>
            </a:extLst>
          </p:cNvPr>
          <p:cNvSpPr/>
          <p:nvPr/>
        </p:nvSpPr>
        <p:spPr>
          <a:xfrm>
            <a:off x="0" y="0"/>
            <a:ext cx="12191996" cy="1122361"/>
          </a:xfrm>
          <a:prstGeom prst="rect">
            <a:avLst/>
          </a:prstGeom>
          <a:gradFill>
            <a:gsLst>
              <a:gs pos="0">
                <a:srgbClr val="9B9B9B"/>
              </a:gs>
              <a:gs pos="100000">
                <a:srgbClr val="8E8E8E"/>
              </a:gs>
            </a:gsLst>
            <a:lin ang="5400000"/>
          </a:gradFill>
          <a:ln w="634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JD luxury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</a:p>
        </p:txBody>
      </p:sp>
      <p:sp>
        <p:nvSpPr>
          <p:cNvPr id="4" name="Tekstvak 5">
            <a:extLst>
              <a:ext uri="{FF2B5EF4-FFF2-40B4-BE49-F238E27FC236}">
                <a16:creationId xmlns:a16="http://schemas.microsoft.com/office/drawing/2014/main" id="{AEE9B4F7-8E69-700C-826B-6075558AE5CD}"/>
              </a:ext>
            </a:extLst>
          </p:cNvPr>
          <p:cNvSpPr txBox="1"/>
          <p:nvPr/>
        </p:nvSpPr>
        <p:spPr>
          <a:xfrm>
            <a:off x="0" y="528504"/>
            <a:ext cx="12191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</a:t>
            </a: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Home                                             </a:t>
            </a:r>
            <a:r>
              <a:rPr lang="nl-N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winkelen                                                                     over ons                                                 contact        </a:t>
            </a:r>
          </a:p>
        </p:txBody>
      </p:sp>
      <p:sp>
        <p:nvSpPr>
          <p:cNvPr id="5" name="Rechthoek 7">
            <a:extLst>
              <a:ext uri="{FF2B5EF4-FFF2-40B4-BE49-F238E27FC236}">
                <a16:creationId xmlns:a16="http://schemas.microsoft.com/office/drawing/2014/main" id="{A0636E2D-F4C9-CB0A-DB53-FFC6D827CE53}"/>
              </a:ext>
            </a:extLst>
          </p:cNvPr>
          <p:cNvSpPr/>
          <p:nvPr/>
        </p:nvSpPr>
        <p:spPr>
          <a:xfrm>
            <a:off x="0" y="5731550"/>
            <a:ext cx="12185788" cy="1126449"/>
          </a:xfrm>
          <a:prstGeom prst="rect">
            <a:avLst/>
          </a:prstGeom>
          <a:gradFill>
            <a:gsLst>
              <a:gs pos="0">
                <a:srgbClr val="9B9B9B"/>
              </a:gs>
              <a:gs pos="100000">
                <a:srgbClr val="8E8E8E"/>
              </a:gs>
            </a:gsLst>
            <a:lin ang="5400000"/>
          </a:gradFill>
          <a:ln w="634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Tekstvak 8">
            <a:extLst>
              <a:ext uri="{FF2B5EF4-FFF2-40B4-BE49-F238E27FC236}">
                <a16:creationId xmlns:a16="http://schemas.microsoft.com/office/drawing/2014/main" id="{0A7BEAD4-4989-1FE0-5866-3BE4299CCCD7}"/>
              </a:ext>
            </a:extLst>
          </p:cNvPr>
          <p:cNvSpPr txBox="1"/>
          <p:nvPr/>
        </p:nvSpPr>
        <p:spPr>
          <a:xfrm>
            <a:off x="10175845" y="5731550"/>
            <a:ext cx="2009942" cy="13849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luxury@info.nl</a:t>
            </a: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Pc Hoofdstraat 132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voorwaarden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kstvak 9">
            <a:extLst>
              <a:ext uri="{FF2B5EF4-FFF2-40B4-BE49-F238E27FC236}">
                <a16:creationId xmlns:a16="http://schemas.microsoft.com/office/drawing/2014/main" id="{45C487CF-11D6-A0FC-9380-DC832E12885D}"/>
              </a:ext>
            </a:extLst>
          </p:cNvPr>
          <p:cNvSpPr txBox="1"/>
          <p:nvPr/>
        </p:nvSpPr>
        <p:spPr>
          <a:xfrm>
            <a:off x="-975262" y="7229740"/>
            <a:ext cx="609118" cy="317187"/>
          </a:xfrm>
          <a:prstGeom prst="rect">
            <a:avLst/>
          </a:prstGeom>
          <a:solidFill>
            <a:srgbClr val="7F7F7F"/>
          </a:solidFill>
          <a:ln w="9528" cap="flat">
            <a:solidFill>
              <a:srgbClr val="7F7F7F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181717"/>
              </a:solidFill>
              <a:uFillTx/>
              <a:latin typeface="Calibri"/>
            </a:endParaRPr>
          </a:p>
        </p:txBody>
      </p:sp>
      <p:pic>
        <p:nvPicPr>
          <p:cNvPr id="8" name="Picture 8" descr="Facebook Twitter Instagram Vector Art, Icons, and Graphics for Free Download">
            <a:extLst>
              <a:ext uri="{FF2B5EF4-FFF2-40B4-BE49-F238E27FC236}">
                <a16:creationId xmlns:a16="http://schemas.microsoft.com/office/drawing/2014/main" id="{551B21E6-9EA2-CE93-E470-B498951165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22190" y="6135880"/>
            <a:ext cx="1700610" cy="512749"/>
          </a:xfrm>
          <a:prstGeom prst="rect">
            <a:avLst/>
          </a:prstGeom>
          <a:solidFill>
            <a:srgbClr val="7F7F7F"/>
          </a:solidFill>
          <a:ln w="9528" cap="flat">
            <a:solidFill>
              <a:srgbClr val="7F7F7F"/>
            </a:solidFill>
            <a:prstDash val="solid"/>
            <a:miter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4">
            <a:extLst>
              <a:ext uri="{FF2B5EF4-FFF2-40B4-BE49-F238E27FC236}">
                <a16:creationId xmlns:a16="http://schemas.microsoft.com/office/drawing/2014/main" id="{58186F88-6266-E660-37F6-B3CA035AE3F0}"/>
              </a:ext>
            </a:extLst>
          </p:cNvPr>
          <p:cNvSpPr/>
          <p:nvPr/>
        </p:nvSpPr>
        <p:spPr>
          <a:xfrm>
            <a:off x="-1481" y="-57918"/>
            <a:ext cx="12191996" cy="1347514"/>
          </a:xfrm>
          <a:prstGeom prst="rect">
            <a:avLst/>
          </a:pr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ekstvak 5">
            <a:extLst>
              <a:ext uri="{FF2B5EF4-FFF2-40B4-BE49-F238E27FC236}">
                <a16:creationId xmlns:a16="http://schemas.microsoft.com/office/drawing/2014/main" id="{57BB7200-2D08-1AE7-474A-C7C0932BDEB9}"/>
              </a:ext>
            </a:extLst>
          </p:cNvPr>
          <p:cNvSpPr txBox="1"/>
          <p:nvPr/>
        </p:nvSpPr>
        <p:spPr>
          <a:xfrm>
            <a:off x="4829449" y="0"/>
            <a:ext cx="2698815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  JD luxury</a:t>
            </a:r>
          </a:p>
        </p:txBody>
      </p:sp>
      <p:sp>
        <p:nvSpPr>
          <p:cNvPr id="4" name="Rechthoek 6">
            <a:extLst>
              <a:ext uri="{FF2B5EF4-FFF2-40B4-BE49-F238E27FC236}">
                <a16:creationId xmlns:a16="http://schemas.microsoft.com/office/drawing/2014/main" id="{7A8BABDD-1FD4-186E-5063-09EF013E73F5}"/>
              </a:ext>
            </a:extLst>
          </p:cNvPr>
          <p:cNvSpPr/>
          <p:nvPr/>
        </p:nvSpPr>
        <p:spPr>
          <a:xfrm>
            <a:off x="0" y="5619564"/>
            <a:ext cx="12191996" cy="1238435"/>
          </a:xfrm>
          <a:prstGeom prst="rect">
            <a:avLst/>
          </a:pr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5" name="Afbeelding 7">
            <a:extLst>
              <a:ext uri="{FF2B5EF4-FFF2-40B4-BE49-F238E27FC236}">
                <a16:creationId xmlns:a16="http://schemas.microsoft.com/office/drawing/2014/main" id="{07D88981-F2F9-92E3-09DA-466C1A7C6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53" y="5970538"/>
            <a:ext cx="1725317" cy="5364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kstvak 9">
            <a:extLst>
              <a:ext uri="{FF2B5EF4-FFF2-40B4-BE49-F238E27FC236}">
                <a16:creationId xmlns:a16="http://schemas.microsoft.com/office/drawing/2014/main" id="{B20056E2-F5F1-3DB3-A470-5188948784F9}"/>
              </a:ext>
            </a:extLst>
          </p:cNvPr>
          <p:cNvSpPr txBox="1"/>
          <p:nvPr/>
        </p:nvSpPr>
        <p:spPr>
          <a:xfrm>
            <a:off x="10591056" y="5699464"/>
            <a:ext cx="1383487" cy="13849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luxury@info.nl</a:t>
            </a: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Pc hoofdstraat 132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voorwaarden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kstvak 12">
            <a:extLst>
              <a:ext uri="{FF2B5EF4-FFF2-40B4-BE49-F238E27FC236}">
                <a16:creationId xmlns:a16="http://schemas.microsoft.com/office/drawing/2014/main" id="{BE7FF882-291C-9C66-102E-D3B6FADA0B73}"/>
              </a:ext>
            </a:extLst>
          </p:cNvPr>
          <p:cNvSpPr txBox="1"/>
          <p:nvPr/>
        </p:nvSpPr>
        <p:spPr>
          <a:xfrm>
            <a:off x="124285" y="692456"/>
            <a:ext cx="1194046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      Home                                          </a:t>
            </a: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winkelen                                                          </a:t>
            </a:r>
            <a:r>
              <a:rPr lang="nl-N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over ons                                   z contact</a:t>
            </a: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                                      </a:t>
            </a:r>
          </a:p>
        </p:txBody>
      </p:sp>
      <p:pic>
        <p:nvPicPr>
          <p:cNvPr id="8" name="Picture 2" descr="Louis Vuitton Light Blue Monogram Windbreaker | Incorporated Style">
            <a:extLst>
              <a:ext uri="{FF2B5EF4-FFF2-40B4-BE49-F238E27FC236}">
                <a16:creationId xmlns:a16="http://schemas.microsoft.com/office/drawing/2014/main" id="{BA7B76FE-DDA0-B505-8292-4776A9FB9CC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35935" y="1354134"/>
            <a:ext cx="1241444" cy="150943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kstvak 14">
            <a:extLst>
              <a:ext uri="{FF2B5EF4-FFF2-40B4-BE49-F238E27FC236}">
                <a16:creationId xmlns:a16="http://schemas.microsoft.com/office/drawing/2014/main" id="{C920DED6-CCB2-E9B7-3725-7F97110E5355}"/>
              </a:ext>
            </a:extLst>
          </p:cNvPr>
          <p:cNvSpPr txBox="1"/>
          <p:nvPr/>
        </p:nvSpPr>
        <p:spPr>
          <a:xfrm>
            <a:off x="675421" y="3076041"/>
            <a:ext cx="1562471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</a:t>
            </a:r>
            <a:r>
              <a:rPr lang="nl-NL" sz="9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louis Vuitton windbreaker   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  2500$</a:t>
            </a:r>
          </a:p>
        </p:txBody>
      </p:sp>
      <p:sp>
        <p:nvSpPr>
          <p:cNvPr id="10" name="Tekstvak 11">
            <a:extLst>
              <a:ext uri="{FF2B5EF4-FFF2-40B4-BE49-F238E27FC236}">
                <a16:creationId xmlns:a16="http://schemas.microsoft.com/office/drawing/2014/main" id="{1E5001C6-A197-FB0A-D86A-9E4439B9AEAD}"/>
              </a:ext>
            </a:extLst>
          </p:cNvPr>
          <p:cNvSpPr txBox="1"/>
          <p:nvPr/>
        </p:nvSpPr>
        <p:spPr>
          <a:xfrm>
            <a:off x="4829449" y="3226935"/>
            <a:ext cx="2175037" cy="63094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         </a:t>
            </a:r>
            <a:r>
              <a:rPr lang="nl-NL" sz="9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Dior b22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            2500$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1" name="Picture 2" descr="LV Trainer Sneaker - Shoes | LOUIS VUITTON">
            <a:extLst>
              <a:ext uri="{FF2B5EF4-FFF2-40B4-BE49-F238E27FC236}">
                <a16:creationId xmlns:a16="http://schemas.microsoft.com/office/drawing/2014/main" id="{54C67DC9-A9B0-5125-966D-0936F335DAE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flipH="1">
            <a:off x="9419206" y="1406950"/>
            <a:ext cx="2098090" cy="181998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kstvak 12">
            <a:extLst>
              <a:ext uri="{FF2B5EF4-FFF2-40B4-BE49-F238E27FC236}">
                <a16:creationId xmlns:a16="http://schemas.microsoft.com/office/drawing/2014/main" id="{26E3C89F-AAF2-340E-0DC0-620AD0ECA466}"/>
              </a:ext>
            </a:extLst>
          </p:cNvPr>
          <p:cNvSpPr txBox="1"/>
          <p:nvPr/>
        </p:nvSpPr>
        <p:spPr>
          <a:xfrm>
            <a:off x="9596765" y="3177421"/>
            <a:ext cx="1920541" cy="60016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        louis Vuitton                 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           999$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3" name="Picture 4" descr="Rolex Datejust 41 m126333-0022 | GASSAN Diamonds">
            <a:extLst>
              <a:ext uri="{FF2B5EF4-FFF2-40B4-BE49-F238E27FC236}">
                <a16:creationId xmlns:a16="http://schemas.microsoft.com/office/drawing/2014/main" id="{012FAFAD-5263-40AB-B4BE-054F940AB59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459818" y="3035872"/>
            <a:ext cx="1562471" cy="190899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2DE3CE0F-FD85-4C05-72F1-3F0C0D95EC35}"/>
              </a:ext>
            </a:extLst>
          </p:cNvPr>
          <p:cNvSpPr txBox="1"/>
          <p:nvPr/>
        </p:nvSpPr>
        <p:spPr>
          <a:xfrm>
            <a:off x="2459827" y="4944864"/>
            <a:ext cx="1802163" cy="430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</a:t>
            </a:r>
            <a:r>
              <a:rPr lang="nl-NL" sz="1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Rolex date Just gold</a:t>
            </a:r>
            <a:r>
              <a:rPr lang="nl-NL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  50000$</a:t>
            </a:r>
          </a:p>
        </p:txBody>
      </p:sp>
      <p:pic>
        <p:nvPicPr>
          <p:cNvPr id="15" name="Picture 6" descr="Rolex Datejust 41 horloge: Oystersteel-staal en witgoud - M126334-0004">
            <a:extLst>
              <a:ext uri="{FF2B5EF4-FFF2-40B4-BE49-F238E27FC236}">
                <a16:creationId xmlns:a16="http://schemas.microsoft.com/office/drawing/2014/main" id="{B04CFA31-B865-097E-E089-CBC0259AEBA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7341836" y="3035872"/>
            <a:ext cx="2237884" cy="21012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6" name="Tekstvak 15">
            <a:extLst>
              <a:ext uri="{FF2B5EF4-FFF2-40B4-BE49-F238E27FC236}">
                <a16:creationId xmlns:a16="http://schemas.microsoft.com/office/drawing/2014/main" id="{9D1CEE64-C439-6058-F108-08EFF4EEB600}"/>
              </a:ext>
            </a:extLst>
          </p:cNvPr>
          <p:cNvSpPr txBox="1"/>
          <p:nvPr/>
        </p:nvSpPr>
        <p:spPr>
          <a:xfrm>
            <a:off x="7723571" y="4985509"/>
            <a:ext cx="1526956" cy="430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nl-NL" sz="10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Rolex date Just </a:t>
            </a:r>
            <a:r>
              <a:rPr lang="nl-NL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30000$</a:t>
            </a:r>
          </a:p>
        </p:txBody>
      </p:sp>
      <p:pic>
        <p:nvPicPr>
          <p:cNvPr id="17" name="Picture 8" descr="Dior B22 'White Grey' - 3SN231YJG_H000 | Solesense">
            <a:extLst>
              <a:ext uri="{FF2B5EF4-FFF2-40B4-BE49-F238E27FC236}">
                <a16:creationId xmlns:a16="http://schemas.microsoft.com/office/drawing/2014/main" id="{AB2D3638-FA9F-83EC-E85C-E420AAE5F47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4974336" y="1419359"/>
            <a:ext cx="1802163" cy="180216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3">
            <a:extLst>
              <a:ext uri="{FF2B5EF4-FFF2-40B4-BE49-F238E27FC236}">
                <a16:creationId xmlns:a16="http://schemas.microsoft.com/office/drawing/2014/main" id="{364C7BBA-5059-60BD-77A9-04D8414D7A0F}"/>
              </a:ext>
            </a:extLst>
          </p:cNvPr>
          <p:cNvSpPr/>
          <p:nvPr/>
        </p:nvSpPr>
        <p:spPr>
          <a:xfrm>
            <a:off x="0" y="0"/>
            <a:ext cx="12191996" cy="1313892"/>
          </a:xfrm>
          <a:prstGeom prst="rect">
            <a:avLst/>
          </a:pr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hthoek 4">
            <a:extLst>
              <a:ext uri="{FF2B5EF4-FFF2-40B4-BE49-F238E27FC236}">
                <a16:creationId xmlns:a16="http://schemas.microsoft.com/office/drawing/2014/main" id="{ADF57EE7-F8F5-9B1F-B481-919B124CBC4F}"/>
              </a:ext>
            </a:extLst>
          </p:cNvPr>
          <p:cNvSpPr/>
          <p:nvPr/>
        </p:nvSpPr>
        <p:spPr>
          <a:xfrm>
            <a:off x="0" y="5477521"/>
            <a:ext cx="12191996" cy="1380478"/>
          </a:xfrm>
          <a:prstGeom prst="rect">
            <a:avLst/>
          </a:pr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4" name="Afbeelding 5">
            <a:extLst>
              <a:ext uri="{FF2B5EF4-FFF2-40B4-BE49-F238E27FC236}">
                <a16:creationId xmlns:a16="http://schemas.microsoft.com/office/drawing/2014/main" id="{546DBFAD-5082-4C13-D138-1E7E5B835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68" y="5899516"/>
            <a:ext cx="1725317" cy="5364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kstvak 7">
            <a:extLst>
              <a:ext uri="{FF2B5EF4-FFF2-40B4-BE49-F238E27FC236}">
                <a16:creationId xmlns:a16="http://schemas.microsoft.com/office/drawing/2014/main" id="{E2AB29AB-45EA-EBAA-89D7-0ED26FADF3BC}"/>
              </a:ext>
            </a:extLst>
          </p:cNvPr>
          <p:cNvSpPr txBox="1"/>
          <p:nvPr/>
        </p:nvSpPr>
        <p:spPr>
          <a:xfrm>
            <a:off x="10271464" y="5477521"/>
            <a:ext cx="1920532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      </a:t>
            </a:r>
            <a:r>
              <a: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3"/>
              </a:rPr>
              <a:t>luxury@info.nl</a:t>
            </a:r>
            <a:r>
              <a: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 pc hoofdstraat 132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         voorwaarden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        </a:t>
            </a:r>
          </a:p>
        </p:txBody>
      </p:sp>
      <p:sp>
        <p:nvSpPr>
          <p:cNvPr id="6" name="Tekstvak 8">
            <a:extLst>
              <a:ext uri="{FF2B5EF4-FFF2-40B4-BE49-F238E27FC236}">
                <a16:creationId xmlns:a16="http://schemas.microsoft.com/office/drawing/2014/main" id="{54480BA7-C0CA-CDAE-E3BB-3CD3DEFE473E}"/>
              </a:ext>
            </a:extLst>
          </p:cNvPr>
          <p:cNvSpPr txBox="1"/>
          <p:nvPr/>
        </p:nvSpPr>
        <p:spPr>
          <a:xfrm>
            <a:off x="159800" y="106536"/>
            <a:ext cx="11825057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                                                                                         JD luxury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Home                                          </a:t>
            </a:r>
            <a:r>
              <a:rPr lang="nl-NL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    </a:t>
            </a:r>
            <a:r>
              <a:rPr lang="nl-NL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winkelen                                                                             over ons                                     </a:t>
            </a: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contact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754B6A8-9165-4FA8-DF93-9FCCA3FC4818}"/>
              </a:ext>
            </a:extLst>
          </p:cNvPr>
          <p:cNvSpPr txBox="1"/>
          <p:nvPr/>
        </p:nvSpPr>
        <p:spPr>
          <a:xfrm>
            <a:off x="9818699" y="1731142"/>
            <a:ext cx="2166149" cy="26776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Adres: pc hoofdstraat 132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Telefoonnummer: 06-21667623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E-mail: </a:t>
            </a:r>
            <a:r>
              <a: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4"/>
              </a:rPr>
              <a:t>jdluxury@info.nl</a:t>
            </a: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BE8E080-C571-14DF-4F02-05E287152944}"/>
              </a:ext>
            </a:extLst>
          </p:cNvPr>
          <p:cNvSpPr txBox="1"/>
          <p:nvPr/>
        </p:nvSpPr>
        <p:spPr>
          <a:xfrm>
            <a:off x="252968" y="1684974"/>
            <a:ext cx="2729932" cy="637097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Instagram: Jdluxury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Facebook: Jdluxury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Twitter: Jdluxury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Tiktok: Jdluxury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2ABF44FC642541881674DC412F6038" ma:contentTypeVersion="9" ma:contentTypeDescription="Een nieuw document maken." ma:contentTypeScope="" ma:versionID="402142c9bd86f4627345001850dee91c">
  <xsd:schema xmlns:xsd="http://www.w3.org/2001/XMLSchema" xmlns:xs="http://www.w3.org/2001/XMLSchema" xmlns:p="http://schemas.microsoft.com/office/2006/metadata/properties" xmlns:ns2="79c5617a-0d64-4441-875a-ddcbebc56154" xmlns:ns3="8c4f4899-a909-4cc9-aeb3-7757f5454c0a" targetNamespace="http://schemas.microsoft.com/office/2006/metadata/properties" ma:root="true" ma:fieldsID="97f4764ea7a480340a12c25964d5e570" ns2:_="" ns3:_="">
    <xsd:import namespace="79c5617a-0d64-4441-875a-ddcbebc56154"/>
    <xsd:import namespace="8c4f4899-a909-4cc9-aeb3-7757f5454c0a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c5617a-0d64-4441-875a-ddcbebc56154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Afbeeldingtags" ma:readOnly="false" ma:fieldId="{5cf76f15-5ced-4ddc-b409-7134ff3c332f}" ma:taxonomyMulti="true" ma:sspId="24e8302c-a87b-424c-8c8b-d192e360f4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4f4899-a909-4cc9-aeb3-7757f5454c0a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5c63b871-4e44-4cda-9f3f-a73f460e58ca}" ma:internalName="TaxCatchAll" ma:showField="CatchAllData" ma:web="8c4f4899-a909-4cc9-aeb3-7757f5454c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9c5617a-0d64-4441-875a-ddcbebc56154">
      <Terms xmlns="http://schemas.microsoft.com/office/infopath/2007/PartnerControls"/>
    </lcf76f155ced4ddcb4097134ff3c332f>
    <ReferenceId xmlns="79c5617a-0d64-4441-875a-ddcbebc56154" xsi:nil="true"/>
    <TaxCatchAll xmlns="8c4f4899-a909-4cc9-aeb3-7757f5454c0a" xsi:nil="true"/>
  </documentManagement>
</p:properties>
</file>

<file path=customXml/itemProps1.xml><?xml version="1.0" encoding="utf-8"?>
<ds:datastoreItem xmlns:ds="http://schemas.openxmlformats.org/officeDocument/2006/customXml" ds:itemID="{05067A96-3094-4EB3-99F6-BD23D5628F7A}"/>
</file>

<file path=customXml/itemProps2.xml><?xml version="1.0" encoding="utf-8"?>
<ds:datastoreItem xmlns:ds="http://schemas.openxmlformats.org/officeDocument/2006/customXml" ds:itemID="{713A2E13-FBCF-4FA1-B09E-85D4EFFD9842}"/>
</file>

<file path=customXml/itemProps3.xml><?xml version="1.0" encoding="utf-8"?>
<ds:datastoreItem xmlns:ds="http://schemas.openxmlformats.org/officeDocument/2006/customXml" ds:itemID="{8564A774-80F9-4421-B951-01DF695720B7}"/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120</Words>
  <Application>Microsoft Office PowerPoint</Application>
  <PresentationFormat>Breedbeeld</PresentationFormat>
  <Paragraphs>78</Paragraphs>
  <Slides>3</Slides>
  <Notes>0</Notes>
  <HiddenSlides>0</HiddenSlide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4" baseType="lpstr">
      <vt:lpstr>Kantoorthema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Plasman, Jan</dc:creator>
  <cp:lastModifiedBy>Meeuwis, Dries</cp:lastModifiedBy>
  <cp:revision>11</cp:revision>
  <dcterms:created xsi:type="dcterms:W3CDTF">2022-12-01T09:16:22Z</dcterms:created>
  <dcterms:modified xsi:type="dcterms:W3CDTF">2023-01-26T20:54:10Z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0x010100142ABF44FC642541881674DC412F6038</vt:lpwstr>
  </property>
  <property fmtid="{D5CDD505-2E9C-101B-9397-08002B2CF9AE}" pid="3" name="Order">
    <vt:r8>19000</vt:r8>
  </property>
  <property fmtid="{D5CDD505-2E9C-101B-9397-08002B2CF9AE}" pid="4" name="SharedWithUsers">
    <vt:lpwstr>32;#Meeuwis, Sjors</vt:lpwstr>
  </property>
  <property fmtid="{D5CDD505-2E9C-101B-9397-08002B2CF9AE}" pid="5" name="_activity">
    <vt:lpwstr>{"FileActivityType":"9","FileActivityTimeStamp":"2023-01-26T20:54:23.437Z","FileActivityUsersOnPage":[{"DisplayName":"Meeuwis, Dries","Id":"19349@sjl.nl"},{"DisplayName":"Meeuwis, Sjors","Id":"19051@sjl.nl"}],"FileActivityNavigationId":null}</vt:lpwstr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MediaServiceImageTags">
    <vt:lpwstr/>
  </property>
</Properties>
</file>