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D503-A594-47B4-B5D2-C38EB464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28FB-81CD-4803-9AB5-C09067E21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C039-D4D8-49D3-B77F-E8BCC934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3952-9340-4095-BF82-A802E86A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6FB-8777-40F9-96A3-025056E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347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F5A-01CA-4670-B4D5-0C3651C2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FD980-A445-46AB-BC2D-6D6E3B14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CB3E-63C2-4A37-90AE-563BA32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4269-0E32-4A12-AEF2-43EFDA32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EFA1-590D-4D4C-A7C3-3CC5F2B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2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7AD7E-3FCE-4E09-AC21-C735771A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8EA12-8DB8-408D-8D9E-CE68D9D97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4474-1823-4480-8D85-2B89AD9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7C07-C77B-4765-AFCD-D611EFF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4761-011D-4646-A62C-C829AE3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741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FE3A-30FE-408F-9C44-1A47A07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24D6-4699-4522-8A15-6BEC7B06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6165-32CD-4FD4-921C-8846480C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7C8A9-0D83-4398-87EC-B2D1FF26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0C0F-6391-450F-9610-B5252367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1456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215-D679-4D08-954E-D09DA32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55C5-6B9D-478C-934D-F678BDAC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E611-EE48-4A48-ACEE-E5F7795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F5F6-9820-4348-A925-234A666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4713-F946-4FB2-A18F-535C85A4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616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462-6655-4C13-AE63-56B99BF7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034D-D0D4-4043-B9EF-C60E9846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CA674-D1C8-4BE1-AB7A-B027DCA0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ED6A-FB3A-445C-9350-F5074EBA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38A7-6703-49CE-8500-97C46F8B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9110-D78B-4744-896A-7C62B11C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72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E03-7D4D-44AA-B3D7-F736CCF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49-5536-4929-B485-6E8DF387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A9442-18F7-45EC-95CE-CCD2BD34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1989-B1E1-418C-8607-8B86B944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92F2E-D925-4A60-A608-DE7D1C819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9A589-770B-48D9-BB6B-85BF922C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8BCD4-D127-4443-9F6A-1297D91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C9D8F-7F43-4FDB-8639-AF773708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563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C0D9-49A0-4C04-A396-5EC26B3B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D546F-A1F0-4536-ADD7-1A3F74E2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8CEB9-E19E-4093-93C4-BF7EB757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1D4AA-A6B3-47F0-A181-55BE4019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994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D8D0D-E4E9-46EB-9F87-AD22CF19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F58DF-C112-4D4F-9A25-2AB31072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0267B-B817-498A-9C63-5FD8022C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36F4-4142-44B8-94BA-8E60C0A0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C03F-6BE3-4D82-810F-A450A1B3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226C9-D277-4B4B-82B1-CBD246DD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48310-088F-4FAB-A6B6-8D44A4B2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C840-EB3A-4694-A79B-D77D33D8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4E82-942B-476D-8945-39B064A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574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158-473A-4403-910E-3C5FBC3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08F3E-C633-4D84-9873-D20D7E57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1DD00-4A46-467D-AEFD-6C3BF73B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7CB97-E477-4556-954C-90E582B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C035-2860-40EF-94A3-4EC4519C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395B-AA6C-40EC-8EDD-F759D1D7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764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92924-D481-4CB4-833D-989BCC85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27165-72F7-4CC5-99FE-0D73E2DC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9D30-CC43-41EF-A9A9-3D6486208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4CCD-01AF-4602-A2C0-A780D637B1CE}" type="datetimeFigureOut">
              <a:rPr lang="en-NG" smtClean="0"/>
              <a:t>28/04/2021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D649-36D0-4CB1-AD99-952322A3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AB25-BB12-4CE6-9209-565B3A0B5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6F69-0533-4E00-BBD8-894B343015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0833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D5C7-8B4A-4FE0-A0CD-34C101670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 </a:t>
            </a:r>
            <a:br>
              <a:rPr lang="en-US" dirty="0"/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5D19B-8F05-4F8A-ACA5-54A92D20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OLUSHEKUN FADLULAH</a:t>
            </a:r>
          </a:p>
          <a:p>
            <a:r>
              <a:rPr lang="en-US" dirty="0"/>
              <a:t>COMPUTER SCIENCE YEAR 1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0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B390-9771-4356-8906-BDE04181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5BDD449-5453-4EB5-9805-5F8EEAC4960F}"/>
              </a:ext>
            </a:extLst>
          </p:cNvPr>
          <p:cNvSpPr/>
          <p:nvPr/>
        </p:nvSpPr>
        <p:spPr>
          <a:xfrm>
            <a:off x="4707925" y="9268"/>
            <a:ext cx="2001794" cy="7908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027388-48CC-43B5-87CB-77454A52CE06}"/>
              </a:ext>
            </a:extLst>
          </p:cNvPr>
          <p:cNvCxnSpPr/>
          <p:nvPr/>
        </p:nvCxnSpPr>
        <p:spPr>
          <a:xfrm>
            <a:off x="5708822" y="800100"/>
            <a:ext cx="0" cy="64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3253DF-BAD3-44FE-B94B-2677ED3D9557}"/>
              </a:ext>
            </a:extLst>
          </p:cNvPr>
          <p:cNvSpPr/>
          <p:nvPr/>
        </p:nvSpPr>
        <p:spPr>
          <a:xfrm>
            <a:off x="4071566" y="1442652"/>
            <a:ext cx="3348646" cy="1062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DECLEAR VARIABLES FOR NAME, HEIGHT,AGE,SCORES,GENDER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FA7D9-7705-42B4-9500-A281DCF9DC49}"/>
              </a:ext>
            </a:extLst>
          </p:cNvPr>
          <p:cNvCxnSpPr/>
          <p:nvPr/>
        </p:nvCxnSpPr>
        <p:spPr>
          <a:xfrm>
            <a:off x="5708822" y="2505333"/>
            <a:ext cx="0" cy="5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CBB3-918D-44AC-A5CF-22DD5BDA069E}"/>
              </a:ext>
            </a:extLst>
          </p:cNvPr>
          <p:cNvSpPr/>
          <p:nvPr/>
        </p:nvSpPr>
        <p:spPr>
          <a:xfrm>
            <a:off x="4312507" y="3058297"/>
            <a:ext cx="2866763" cy="1019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DICTIONARY FOR THE OBSERVATION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58D7EC-8A0D-467F-93F7-FE6436809B52}"/>
              </a:ext>
            </a:extLst>
          </p:cNvPr>
          <p:cNvCxnSpPr/>
          <p:nvPr/>
        </p:nvCxnSpPr>
        <p:spPr>
          <a:xfrm>
            <a:off x="5745889" y="4105532"/>
            <a:ext cx="0" cy="46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BE1B1-4AFC-4C8F-9333-0F39DD6D0495}"/>
              </a:ext>
            </a:extLst>
          </p:cNvPr>
          <p:cNvSpPr/>
          <p:nvPr/>
        </p:nvSpPr>
        <p:spPr>
          <a:xfrm>
            <a:off x="4707925" y="4561188"/>
            <a:ext cx="2199503" cy="732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PANDAS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52E8B6-662D-49FE-A80B-78FEBC725425}"/>
              </a:ext>
            </a:extLst>
          </p:cNvPr>
          <p:cNvCxnSpPr/>
          <p:nvPr/>
        </p:nvCxnSpPr>
        <p:spPr>
          <a:xfrm>
            <a:off x="5745888" y="5348931"/>
            <a:ext cx="0" cy="44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E9E7E-DB07-46FA-B318-E9A9D871B4E7}"/>
              </a:ext>
            </a:extLst>
          </p:cNvPr>
          <p:cNvSpPr/>
          <p:nvPr/>
        </p:nvSpPr>
        <p:spPr>
          <a:xfrm>
            <a:off x="4905628" y="5820033"/>
            <a:ext cx="1791730" cy="642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DATA FRAME</a:t>
            </a:r>
            <a:endParaRPr lang="en-N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66B881-6D0B-4ACC-9702-44305D8B6FAB}"/>
              </a:ext>
            </a:extLst>
          </p:cNvPr>
          <p:cNvCxnSpPr/>
          <p:nvPr/>
        </p:nvCxnSpPr>
        <p:spPr>
          <a:xfrm flipV="1">
            <a:off x="6796216" y="3429000"/>
            <a:ext cx="2940908" cy="27123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E53A0-1E10-4DA5-8634-D484176D5942}"/>
              </a:ext>
            </a:extLst>
          </p:cNvPr>
          <p:cNvSpPr/>
          <p:nvPr/>
        </p:nvSpPr>
        <p:spPr>
          <a:xfrm>
            <a:off x="9737124" y="3103093"/>
            <a:ext cx="2187146" cy="806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TABLE</a:t>
            </a:r>
            <a:endParaRPr lang="en-N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4FEB41-DA02-468B-B160-E6390A9368FF}"/>
              </a:ext>
            </a:extLst>
          </p:cNvPr>
          <p:cNvCxnSpPr/>
          <p:nvPr/>
        </p:nvCxnSpPr>
        <p:spPr>
          <a:xfrm>
            <a:off x="10898659" y="3991232"/>
            <a:ext cx="0" cy="5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47E4B9F-E5ED-40B3-95F7-C75EBB5ED379}"/>
              </a:ext>
            </a:extLst>
          </p:cNvPr>
          <p:cNvSpPr/>
          <p:nvPr/>
        </p:nvSpPr>
        <p:spPr>
          <a:xfrm>
            <a:off x="10124302" y="4609842"/>
            <a:ext cx="1680519" cy="634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AS .</a:t>
            </a:r>
            <a:r>
              <a:rPr lang="en-US" dirty="0" err="1"/>
              <a:t>xls</a:t>
            </a:r>
            <a:r>
              <a:rPr lang="en-US" dirty="0"/>
              <a:t> FILE</a:t>
            </a:r>
            <a:endParaRPr lang="en-N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91B2DD-F7DF-4A3F-88AF-9529B4D50C12}"/>
              </a:ext>
            </a:extLst>
          </p:cNvPr>
          <p:cNvCxnSpPr/>
          <p:nvPr/>
        </p:nvCxnSpPr>
        <p:spPr>
          <a:xfrm>
            <a:off x="10898659" y="5293325"/>
            <a:ext cx="0" cy="5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0B3FE61F-31C7-4091-960F-24D63514D940}"/>
              </a:ext>
            </a:extLst>
          </p:cNvPr>
          <p:cNvSpPr/>
          <p:nvPr/>
        </p:nvSpPr>
        <p:spPr>
          <a:xfrm>
            <a:off x="10219038" y="5820033"/>
            <a:ext cx="1482811" cy="6348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04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Badman fadil</dc:creator>
  <cp:lastModifiedBy>Badman fadil</cp:lastModifiedBy>
  <cp:revision>2</cp:revision>
  <dcterms:created xsi:type="dcterms:W3CDTF">2021-04-28T19:04:18Z</dcterms:created>
  <dcterms:modified xsi:type="dcterms:W3CDTF">2021-04-28T19:05:25Z</dcterms:modified>
</cp:coreProperties>
</file>