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" initials="t" lastIdx="2" clrIdx="0">
    <p:extLst>
      <p:ext uri="{19B8F6BF-5375-455C-9EA6-DF929625EA0E}">
        <p15:presenceInfo xmlns:p15="http://schemas.microsoft.com/office/powerpoint/2012/main" userId="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2T08:53:29.7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0-05-12T08:53:29.947" idx="2">
    <p:pos x="106" y="10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7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3C78-F0E5-4BB1-AFF7-D75CDC7134F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2A0B-0236-4347-A2BF-45962E6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257"/>
            <a:ext cx="9144000" cy="6335486"/>
          </a:xfrm>
        </p:spPr>
        <p:txBody>
          <a:bodyPr/>
          <a:lstStyle/>
          <a:p>
            <a:endParaRPr lang="en-GB" dirty="0" smtClean="0"/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CHM 101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GENERAL CHEMISTRY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CREDIT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3 UNITS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98E0-6DEB-4F11-976B-D0E06C9DB45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094" y="4720438"/>
            <a:ext cx="76879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latin typeface="Times New Roman" pitchFamily="18" charset="0"/>
                <a:cs typeface="Times New Roman" pitchFamily="18" charset="0"/>
              </a:rPr>
              <a:t>Course Lecturer: ADETORO R.O</a:t>
            </a:r>
            <a:endParaRPr lang="en-GB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98E0-6DEB-4F11-976B-D0E06C9DB45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93371" y="192632"/>
            <a:ext cx="9144000" cy="6564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ELECTROLYSIS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83326" y="814695"/>
            <a:ext cx="10698480" cy="658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Electrolysis</a:t>
            </a:r>
            <a:r>
              <a:rPr lang="en-US" sz="24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 It is a chemical process where a substance in its molten state or in an aqueous solution is decomposed by the passage of electric current.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 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Electrolyte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: A compound that allows electric current to pass through itself, when either in a molten state or in an aqueous solution, is called an electrolyte. Solutions of sodium chloride, copper sulphate, dilute tetraoxosulphate (vi) acid are examples of 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strong electrolytes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Weak electrolytes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are those compounds which are poor conductors of electricity when they are in a molten state or in an aqueous solution.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50"/>
              </a:spcAft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Electrolytes dissociate to form negatively charged anions and positively charged cations.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50"/>
              </a:spcAft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-The ions conduct electricity through the electrolyte.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50"/>
              </a:spcAft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-Cations are attracted towards the negative electrode. They take the excess electrons from the electrode and neutralize themselves. </a:t>
            </a:r>
            <a:endParaRPr lang="en-US" sz="2400" dirty="0" smtClean="0">
              <a:solidFill>
                <a:srgbClr val="000000"/>
              </a:solidFill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algn="just">
              <a:spcAft>
                <a:spcPts val="50"/>
              </a:spcAft>
            </a:pPr>
            <a:r>
              <a:rPr lang="en-US" sz="2400" dirty="0"/>
              <a:t>-Anions are attracted towards the positive electrode. </a:t>
            </a:r>
          </a:p>
          <a:p>
            <a:pPr algn="just">
              <a:spcAft>
                <a:spcPts val="5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98E0-6DEB-4F11-976B-D0E06C9DB45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19497" y="101192"/>
            <a:ext cx="9144000" cy="408259"/>
          </a:xfrm>
        </p:spPr>
        <p:txBody>
          <a:bodyPr>
            <a:noAutofit/>
          </a:bodyPr>
          <a:lstStyle/>
          <a:p>
            <a:r>
              <a:rPr lang="en-US" sz="3200" dirty="0" smtClean="0"/>
              <a:t>ELECTROLYSIS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574765" y="882919"/>
            <a:ext cx="10907485" cy="5144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Non-electrolyte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: A compound which does not allow electric current to pass through itself in any state, molten or aqueous, is called a non-electrolyte.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 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Electrodes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: The strips of metals inserted in the electrolytes for conduction of electricity are called electrodes. The metal electrode connected to the positive terminal of the battery is called the 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anode 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(+). The metal electrode connected to the negative terminal of the battery is called the </a:t>
            </a:r>
            <a:r>
              <a:rPr 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cathode 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(-).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Electrolytic cell:</a:t>
            </a:r>
            <a:r>
              <a:rPr lang="en-US" sz="24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The complete set-up for electrolysis is called the electrolytic cell. This consists of the vessel containing the electrolyte, anode, cathode, battery and wires. Electrolytic cell is also known as a </a:t>
            </a:r>
            <a:r>
              <a:rPr lang="en-US" sz="24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voltameter</a:t>
            </a:r>
            <a:r>
              <a:rPr lang="en-US" sz="24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since it generates voltage (or current) at its two terminals.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98E0-6DEB-4F11-976B-D0E06C9DB45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70263" y="460495"/>
            <a:ext cx="11247120" cy="696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LAWS OF ELECTROLYSIS</a:t>
            </a:r>
          </a:p>
          <a:p>
            <a:pPr algn="just">
              <a:lnSpc>
                <a:spcPct val="115000"/>
              </a:lnSpc>
            </a:pPr>
            <a:r>
              <a:rPr lang="en-US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Faraday’s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laws of electrolysis express the dependence on the quantitative or measurable results of electrolysis (i.e. the amount of an element in moles liberated during electrolysis) on the following factors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time of passing the steady current (in seconds)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magnitude of the steady current passed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charge on the ion of the element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Q = It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Q = quantity of electricity, I = current (amps), t = time (seconds)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 investigate factors (</a:t>
            </a:r>
            <a:r>
              <a:rPr lang="en-US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 and (ii), Faraday’s first explains these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Faraday’s first law of electrolysis states that the mass of a substance liberated at or dissolved from an electrode during electrolysis is directly proportional to the quantity of electricity passing through the electrolyte</a:t>
            </a:r>
            <a:r>
              <a:rPr lang="en-US" b="1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M α Q </a:t>
            </a:r>
          </a:p>
          <a:p>
            <a:r>
              <a:rPr lang="en-US" dirty="0"/>
              <a:t>M = ZQ</a:t>
            </a:r>
          </a:p>
          <a:p>
            <a:r>
              <a:rPr lang="en-US" dirty="0"/>
              <a:t>Where M = mass of the substance liberated, Z = a constant called electrochemical equivalent of the substance, Q = quantity of electricity</a:t>
            </a:r>
          </a:p>
          <a:p>
            <a:r>
              <a:rPr lang="en-US" dirty="0"/>
              <a:t>Since Q = It</a:t>
            </a:r>
          </a:p>
          <a:p>
            <a:r>
              <a:rPr lang="en-US" b="1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b="1" dirty="0" smtClean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98E0-6DEB-4F11-976B-D0E06C9DB45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235131"/>
            <a:ext cx="9144000" cy="4180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LAWS OF ELECTROLYSIS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822960"/>
            <a:ext cx="9692640" cy="5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98E0-6DEB-4F11-976B-D0E06C9DB45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458686" y="205695"/>
            <a:ext cx="9144000" cy="369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97" y="899599"/>
            <a:ext cx="9705703" cy="51319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1608" y="6059380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5.6x10</a:t>
            </a:r>
            <a:r>
              <a:rPr lang="en-US" baseline="30000" dirty="0"/>
              <a:t>-3</a:t>
            </a:r>
            <a:r>
              <a:rPr lang="en-US" dirty="0"/>
              <a:t> </a:t>
            </a:r>
            <a:r>
              <a:rPr lang="en-US" dirty="0" err="1"/>
              <a:t>mol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98E0-6DEB-4F11-976B-D0E06C9DB45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14994" y="179570"/>
            <a:ext cx="9144000" cy="3951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805193"/>
            <a:ext cx="9836332" cy="19557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451" y="3867461"/>
            <a:ext cx="9339943" cy="254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TUTORIAL QUESTIONS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time required to pass 1 Faraday of electricity through an electrolyte with a current of 0.35A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What current in amperes is required in order to deposit 6.35g of copper in 50 min from a copper(II)</a:t>
            </a:r>
            <a:r>
              <a:rPr lang="en-US" sz="20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sulphate</a:t>
            </a: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solution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mass of </a:t>
            </a:r>
            <a:r>
              <a:rPr lang="en-US" sz="20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aluminium</a:t>
            </a: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that would be deposited during the electrolysis of a molten </a:t>
            </a:r>
            <a:r>
              <a:rPr lang="en-US" sz="20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aluminium</a:t>
            </a: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salt by a current of 10A for 5 </a:t>
            </a:r>
            <a:r>
              <a:rPr lang="en-US" sz="20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2</cp:revision>
  <dcterms:created xsi:type="dcterms:W3CDTF">2020-05-12T07:39:36Z</dcterms:created>
  <dcterms:modified xsi:type="dcterms:W3CDTF">2020-05-12T07:43:12Z</dcterms:modified>
</cp:coreProperties>
</file>